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541" r:id="rId11"/>
    <p:sldId id="265" r:id="rId12"/>
    <p:sldId id="266" r:id="rId13"/>
    <p:sldId id="267" r:id="rId14"/>
    <p:sldId id="268" r:id="rId15"/>
    <p:sldId id="270" r:id="rId16"/>
    <p:sldId id="271" r:id="rId17"/>
    <p:sldId id="272" r:id="rId18"/>
    <p:sldId id="479" r:id="rId19"/>
    <p:sldId id="504" r:id="rId20"/>
    <p:sldId id="484" r:id="rId21"/>
    <p:sldId id="485" r:id="rId22"/>
    <p:sldId id="486" r:id="rId23"/>
    <p:sldId id="487" r:id="rId24"/>
    <p:sldId id="488" r:id="rId25"/>
    <p:sldId id="489" r:id="rId26"/>
    <p:sldId id="490" r:id="rId27"/>
    <p:sldId id="491" r:id="rId28"/>
    <p:sldId id="492" r:id="rId29"/>
    <p:sldId id="493" r:id="rId30"/>
    <p:sldId id="494" r:id="rId31"/>
    <p:sldId id="496" r:id="rId32"/>
    <p:sldId id="497" r:id="rId33"/>
    <p:sldId id="498" r:id="rId34"/>
    <p:sldId id="499" r:id="rId35"/>
    <p:sldId id="500" r:id="rId36"/>
    <p:sldId id="503" r:id="rId37"/>
    <p:sldId id="501" r:id="rId38"/>
    <p:sldId id="505" r:id="rId39"/>
    <p:sldId id="47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3E84751-EA2B-43E8-92B2-AB5CA217D6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F0F63CE-72E5-43D4-ACE1-7E716955BA13}">
      <dgm:prSet/>
      <dgm:spPr/>
      <dgm:t>
        <a:bodyPr/>
        <a:lstStyle/>
        <a:p>
          <a:r>
            <a:rPr lang="en-US"/>
            <a:t>Develop an understanding of the fundamental concepts of big data and machine learning. </a:t>
          </a:r>
        </a:p>
      </dgm:t>
    </dgm:pt>
    <dgm:pt modelId="{19BD6898-3873-4C78-983A-A081631D0A38}" type="parTrans" cxnId="{FC9D2048-58D7-4F05-B778-DE6C6D1AE9FB}">
      <dgm:prSet/>
      <dgm:spPr/>
      <dgm:t>
        <a:bodyPr/>
        <a:lstStyle/>
        <a:p>
          <a:endParaRPr lang="en-US"/>
        </a:p>
      </dgm:t>
    </dgm:pt>
    <dgm:pt modelId="{6C0AAC75-3C91-4208-A8FC-D9D821D438EC}" type="sibTrans" cxnId="{FC9D2048-58D7-4F05-B778-DE6C6D1AE9FB}">
      <dgm:prSet/>
      <dgm:spPr/>
      <dgm:t>
        <a:bodyPr/>
        <a:lstStyle/>
        <a:p>
          <a:endParaRPr lang="en-US"/>
        </a:p>
      </dgm:t>
    </dgm:pt>
    <dgm:pt modelId="{653FD28F-ABCA-4AC3-8520-AA9C0143BF78}">
      <dgm:prSet/>
      <dgm:spPr/>
      <dgm:t>
        <a:bodyPr/>
        <a:lstStyle/>
        <a:p>
          <a:r>
            <a:rPr lang="en-US"/>
            <a:t>Apply Exploratory Data Analysis concepts leveraging the Python programming language and the Jupyter Integrated Development Environment (IDE). </a:t>
          </a:r>
        </a:p>
      </dgm:t>
    </dgm:pt>
    <dgm:pt modelId="{F3022180-37CC-458A-8ABB-CBDBBD586B79}" type="parTrans" cxnId="{D8D38CAF-BC06-4C65-B947-B2339060DC95}">
      <dgm:prSet/>
      <dgm:spPr/>
      <dgm:t>
        <a:bodyPr/>
        <a:lstStyle/>
        <a:p>
          <a:endParaRPr lang="en-US"/>
        </a:p>
      </dgm:t>
    </dgm:pt>
    <dgm:pt modelId="{20F51FE2-B0E3-47BF-8F15-F5DB8473F171}" type="sibTrans" cxnId="{D8D38CAF-BC06-4C65-B947-B2339060DC95}">
      <dgm:prSet/>
      <dgm:spPr/>
      <dgm:t>
        <a:bodyPr/>
        <a:lstStyle/>
        <a:p>
          <a:endParaRPr lang="en-US"/>
        </a:p>
      </dgm:t>
    </dgm:pt>
    <dgm:pt modelId="{39FB2272-133F-4328-A5A5-28F5BA04A4F7}">
      <dgm:prSet/>
      <dgm:spPr/>
      <dgm:t>
        <a:bodyPr/>
        <a:lstStyle/>
        <a:p>
          <a:r>
            <a:rPr lang="en-US"/>
            <a:t>Develop and articulate results from Supervised and Unsupervised Python Machine Learning models, including correctly identifying algorithms appropriate for the assigned data set. </a:t>
          </a:r>
        </a:p>
      </dgm:t>
    </dgm:pt>
    <dgm:pt modelId="{A3AB6764-BCD8-482B-9C68-55D08CC4C696}" type="parTrans" cxnId="{9D23C2EF-EEA4-4823-8286-4B82A2433BE2}">
      <dgm:prSet/>
      <dgm:spPr/>
      <dgm:t>
        <a:bodyPr/>
        <a:lstStyle/>
        <a:p>
          <a:endParaRPr lang="en-US"/>
        </a:p>
      </dgm:t>
    </dgm:pt>
    <dgm:pt modelId="{A8FA2CE7-F364-4DB6-9079-2F6B565592CD}" type="sibTrans" cxnId="{9D23C2EF-EEA4-4823-8286-4B82A2433BE2}">
      <dgm:prSet/>
      <dgm:spPr/>
      <dgm:t>
        <a:bodyPr/>
        <a:lstStyle/>
        <a:p>
          <a:endParaRPr lang="en-US"/>
        </a:p>
      </dgm:t>
    </dgm:pt>
    <dgm:pt modelId="{0AD5EA2D-D157-4D6C-9595-1737BC73C92A}">
      <dgm:prSet/>
      <dgm:spPr/>
      <dgm:t>
        <a:bodyPr/>
        <a:lstStyle/>
        <a:p>
          <a:r>
            <a:rPr lang="en-US"/>
            <a:t>Apply skills and knowledge learned in class to real-world case study problems and develop Machine Learning models to solve problems. </a:t>
          </a:r>
        </a:p>
      </dgm:t>
    </dgm:pt>
    <dgm:pt modelId="{5C8A32FB-6592-431E-96FE-B46B4AF40DA3}" type="parTrans" cxnId="{16B868BE-7FD4-4688-AE4A-5D403E7E5F69}">
      <dgm:prSet/>
      <dgm:spPr/>
      <dgm:t>
        <a:bodyPr/>
        <a:lstStyle/>
        <a:p>
          <a:endParaRPr lang="en-US"/>
        </a:p>
      </dgm:t>
    </dgm:pt>
    <dgm:pt modelId="{40621CE0-3905-49A1-ADDD-1DC042C1F9E0}" type="sibTrans" cxnId="{16B868BE-7FD4-4688-AE4A-5D403E7E5F69}">
      <dgm:prSet/>
      <dgm:spPr/>
      <dgm:t>
        <a:bodyPr/>
        <a:lstStyle/>
        <a:p>
          <a:endParaRPr lang="en-US"/>
        </a:p>
      </dgm:t>
    </dgm:pt>
    <dgm:pt modelId="{901075D1-0453-4D52-A34C-81EF0D62282E}" type="pres">
      <dgm:prSet presAssocID="{33E84751-EA2B-43E8-92B2-AB5CA217D6FB}" presName="root" presStyleCnt="0">
        <dgm:presLayoutVars>
          <dgm:dir/>
          <dgm:resizeHandles val="exact"/>
        </dgm:presLayoutVars>
      </dgm:prSet>
      <dgm:spPr/>
    </dgm:pt>
    <dgm:pt modelId="{F0620CB6-6771-414F-9561-CA3E5508E5A3}" type="pres">
      <dgm:prSet presAssocID="{8F0F63CE-72E5-43D4-ACE1-7E716955BA13}" presName="compNode" presStyleCnt="0"/>
      <dgm:spPr/>
    </dgm:pt>
    <dgm:pt modelId="{58E6CDE7-BC27-42A0-BB3E-4DAF5F178E47}" type="pres">
      <dgm:prSet presAssocID="{8F0F63CE-72E5-43D4-ACE1-7E716955BA13}" presName="bgRect" presStyleLbl="bgShp" presStyleIdx="0" presStyleCnt="4"/>
      <dgm:spPr/>
    </dgm:pt>
    <dgm:pt modelId="{06A7FBAA-4354-42F9-9243-EFBDFE753922}" type="pres">
      <dgm:prSet presAssocID="{8F0F63CE-72E5-43D4-ACE1-7E716955BA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FD87457-E0F4-49B6-A492-4515F1AAC072}" type="pres">
      <dgm:prSet presAssocID="{8F0F63CE-72E5-43D4-ACE1-7E716955BA13}" presName="spaceRect" presStyleCnt="0"/>
      <dgm:spPr/>
    </dgm:pt>
    <dgm:pt modelId="{C825EF7F-962B-41B7-9CFA-C559E6FE71DF}" type="pres">
      <dgm:prSet presAssocID="{8F0F63CE-72E5-43D4-ACE1-7E716955BA13}" presName="parTx" presStyleLbl="revTx" presStyleIdx="0" presStyleCnt="4">
        <dgm:presLayoutVars>
          <dgm:chMax val="0"/>
          <dgm:chPref val="0"/>
        </dgm:presLayoutVars>
      </dgm:prSet>
      <dgm:spPr/>
    </dgm:pt>
    <dgm:pt modelId="{806130F7-8289-4BAA-AE6E-3014D3D44D57}" type="pres">
      <dgm:prSet presAssocID="{6C0AAC75-3C91-4208-A8FC-D9D821D438EC}" presName="sibTrans" presStyleCnt="0"/>
      <dgm:spPr/>
    </dgm:pt>
    <dgm:pt modelId="{DF235BAC-279F-4B5E-AB35-629BA42214CD}" type="pres">
      <dgm:prSet presAssocID="{653FD28F-ABCA-4AC3-8520-AA9C0143BF78}" presName="compNode" presStyleCnt="0"/>
      <dgm:spPr/>
    </dgm:pt>
    <dgm:pt modelId="{20A8186C-305A-4664-8E31-F82EE78D1BFF}" type="pres">
      <dgm:prSet presAssocID="{653FD28F-ABCA-4AC3-8520-AA9C0143BF78}" presName="bgRect" presStyleLbl="bgShp" presStyleIdx="1" presStyleCnt="4"/>
      <dgm:spPr/>
    </dgm:pt>
    <dgm:pt modelId="{8C4BF9C4-5CB1-4D7B-936C-094C009B62DF}" type="pres">
      <dgm:prSet presAssocID="{653FD28F-ABCA-4AC3-8520-AA9C0143BF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119534B3-76EF-4BF0-AC76-3A971669321B}" type="pres">
      <dgm:prSet presAssocID="{653FD28F-ABCA-4AC3-8520-AA9C0143BF78}" presName="spaceRect" presStyleCnt="0"/>
      <dgm:spPr/>
    </dgm:pt>
    <dgm:pt modelId="{2463CC12-A3E5-4556-81E6-6BBBAF068464}" type="pres">
      <dgm:prSet presAssocID="{653FD28F-ABCA-4AC3-8520-AA9C0143BF78}" presName="parTx" presStyleLbl="revTx" presStyleIdx="1" presStyleCnt="4">
        <dgm:presLayoutVars>
          <dgm:chMax val="0"/>
          <dgm:chPref val="0"/>
        </dgm:presLayoutVars>
      </dgm:prSet>
      <dgm:spPr/>
    </dgm:pt>
    <dgm:pt modelId="{147068BA-6652-48BB-8997-8DD0C2FB1C98}" type="pres">
      <dgm:prSet presAssocID="{20F51FE2-B0E3-47BF-8F15-F5DB8473F171}" presName="sibTrans" presStyleCnt="0"/>
      <dgm:spPr/>
    </dgm:pt>
    <dgm:pt modelId="{EF89C267-FDE9-4CA9-B839-58DE3C6AA747}" type="pres">
      <dgm:prSet presAssocID="{39FB2272-133F-4328-A5A5-28F5BA04A4F7}" presName="compNode" presStyleCnt="0"/>
      <dgm:spPr/>
    </dgm:pt>
    <dgm:pt modelId="{B04C4068-0E46-4440-8D67-AF0F91048444}" type="pres">
      <dgm:prSet presAssocID="{39FB2272-133F-4328-A5A5-28F5BA04A4F7}" presName="bgRect" presStyleLbl="bgShp" presStyleIdx="2" presStyleCnt="4"/>
      <dgm:spPr/>
    </dgm:pt>
    <dgm:pt modelId="{5052561A-EC57-4451-9B50-683C1E20CA04}" type="pres">
      <dgm:prSet presAssocID="{39FB2272-133F-4328-A5A5-28F5BA04A4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BB774F2-38A9-4A16-9628-A32C8BB455B5}" type="pres">
      <dgm:prSet presAssocID="{39FB2272-133F-4328-A5A5-28F5BA04A4F7}" presName="spaceRect" presStyleCnt="0"/>
      <dgm:spPr/>
    </dgm:pt>
    <dgm:pt modelId="{33FC0797-D190-42F6-905A-48D3FE8039A9}" type="pres">
      <dgm:prSet presAssocID="{39FB2272-133F-4328-A5A5-28F5BA04A4F7}" presName="parTx" presStyleLbl="revTx" presStyleIdx="2" presStyleCnt="4">
        <dgm:presLayoutVars>
          <dgm:chMax val="0"/>
          <dgm:chPref val="0"/>
        </dgm:presLayoutVars>
      </dgm:prSet>
      <dgm:spPr/>
    </dgm:pt>
    <dgm:pt modelId="{4896E51A-CBAC-4D38-8540-D35D89DEF6FA}" type="pres">
      <dgm:prSet presAssocID="{A8FA2CE7-F364-4DB6-9079-2F6B565592CD}" presName="sibTrans" presStyleCnt="0"/>
      <dgm:spPr/>
    </dgm:pt>
    <dgm:pt modelId="{66B4D8C1-1330-4FF3-BF8E-98E02D707A6E}" type="pres">
      <dgm:prSet presAssocID="{0AD5EA2D-D157-4D6C-9595-1737BC73C92A}" presName="compNode" presStyleCnt="0"/>
      <dgm:spPr/>
    </dgm:pt>
    <dgm:pt modelId="{B67FF004-98D8-44BC-846C-418B065C04B2}" type="pres">
      <dgm:prSet presAssocID="{0AD5EA2D-D157-4D6C-9595-1737BC73C92A}" presName="bgRect" presStyleLbl="bgShp" presStyleIdx="3" presStyleCnt="4"/>
      <dgm:spPr/>
    </dgm:pt>
    <dgm:pt modelId="{1EEC8C25-CBC3-4FCB-8B1C-816BFCFB417A}" type="pres">
      <dgm:prSet presAssocID="{0AD5EA2D-D157-4D6C-9595-1737BC73C9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58AAF529-8A10-461A-9DA9-FD9EE185FA82}" type="pres">
      <dgm:prSet presAssocID="{0AD5EA2D-D157-4D6C-9595-1737BC73C92A}" presName="spaceRect" presStyleCnt="0"/>
      <dgm:spPr/>
    </dgm:pt>
    <dgm:pt modelId="{D690A1CA-82A9-4EF9-ADC0-4D463137421A}" type="pres">
      <dgm:prSet presAssocID="{0AD5EA2D-D157-4D6C-9595-1737BC73C92A}" presName="parTx" presStyleLbl="revTx" presStyleIdx="3" presStyleCnt="4">
        <dgm:presLayoutVars>
          <dgm:chMax val="0"/>
          <dgm:chPref val="0"/>
        </dgm:presLayoutVars>
      </dgm:prSet>
      <dgm:spPr/>
    </dgm:pt>
  </dgm:ptLst>
  <dgm:cxnLst>
    <dgm:cxn modelId="{EF6A0404-05DF-463B-A8D8-51C6C5D086AE}" type="presOf" srcId="{653FD28F-ABCA-4AC3-8520-AA9C0143BF78}" destId="{2463CC12-A3E5-4556-81E6-6BBBAF068464}" srcOrd="0" destOrd="0" presId="urn:microsoft.com/office/officeart/2018/2/layout/IconVerticalSolidList"/>
    <dgm:cxn modelId="{0DAAC635-9B26-4C8F-9421-7423A057F8EB}" type="presOf" srcId="{33E84751-EA2B-43E8-92B2-AB5CA217D6FB}" destId="{901075D1-0453-4D52-A34C-81EF0D62282E}" srcOrd="0" destOrd="0" presId="urn:microsoft.com/office/officeart/2018/2/layout/IconVerticalSolidList"/>
    <dgm:cxn modelId="{0105353E-6CE6-4015-B908-AABD503B6F14}" type="presOf" srcId="{8F0F63CE-72E5-43D4-ACE1-7E716955BA13}" destId="{C825EF7F-962B-41B7-9CFA-C559E6FE71DF}" srcOrd="0" destOrd="0" presId="urn:microsoft.com/office/officeart/2018/2/layout/IconVerticalSolidList"/>
    <dgm:cxn modelId="{FC9D2048-58D7-4F05-B778-DE6C6D1AE9FB}" srcId="{33E84751-EA2B-43E8-92B2-AB5CA217D6FB}" destId="{8F0F63CE-72E5-43D4-ACE1-7E716955BA13}" srcOrd="0" destOrd="0" parTransId="{19BD6898-3873-4C78-983A-A081631D0A38}" sibTransId="{6C0AAC75-3C91-4208-A8FC-D9D821D438EC}"/>
    <dgm:cxn modelId="{1F2B9F49-682C-4AB5-B3F7-65F80219F862}" type="presOf" srcId="{0AD5EA2D-D157-4D6C-9595-1737BC73C92A}" destId="{D690A1CA-82A9-4EF9-ADC0-4D463137421A}" srcOrd="0" destOrd="0" presId="urn:microsoft.com/office/officeart/2018/2/layout/IconVerticalSolidList"/>
    <dgm:cxn modelId="{D8D38CAF-BC06-4C65-B947-B2339060DC95}" srcId="{33E84751-EA2B-43E8-92B2-AB5CA217D6FB}" destId="{653FD28F-ABCA-4AC3-8520-AA9C0143BF78}" srcOrd="1" destOrd="0" parTransId="{F3022180-37CC-458A-8ABB-CBDBBD586B79}" sibTransId="{20F51FE2-B0E3-47BF-8F15-F5DB8473F171}"/>
    <dgm:cxn modelId="{16B868BE-7FD4-4688-AE4A-5D403E7E5F69}" srcId="{33E84751-EA2B-43E8-92B2-AB5CA217D6FB}" destId="{0AD5EA2D-D157-4D6C-9595-1737BC73C92A}" srcOrd="3" destOrd="0" parTransId="{5C8A32FB-6592-431E-96FE-B46B4AF40DA3}" sibTransId="{40621CE0-3905-49A1-ADDD-1DC042C1F9E0}"/>
    <dgm:cxn modelId="{9D23C2EF-EEA4-4823-8286-4B82A2433BE2}" srcId="{33E84751-EA2B-43E8-92B2-AB5CA217D6FB}" destId="{39FB2272-133F-4328-A5A5-28F5BA04A4F7}" srcOrd="2" destOrd="0" parTransId="{A3AB6764-BCD8-482B-9C68-55D08CC4C696}" sibTransId="{A8FA2CE7-F364-4DB6-9079-2F6B565592CD}"/>
    <dgm:cxn modelId="{138B5BF4-5EDF-4B5A-9693-71C9A0E96961}" type="presOf" srcId="{39FB2272-133F-4328-A5A5-28F5BA04A4F7}" destId="{33FC0797-D190-42F6-905A-48D3FE8039A9}" srcOrd="0" destOrd="0" presId="urn:microsoft.com/office/officeart/2018/2/layout/IconVerticalSolidList"/>
    <dgm:cxn modelId="{CFB31428-8412-44C6-A8CC-D372A1FE151B}" type="presParOf" srcId="{901075D1-0453-4D52-A34C-81EF0D62282E}" destId="{F0620CB6-6771-414F-9561-CA3E5508E5A3}" srcOrd="0" destOrd="0" presId="urn:microsoft.com/office/officeart/2018/2/layout/IconVerticalSolidList"/>
    <dgm:cxn modelId="{726AB305-2A28-4519-AFD7-94C78963D7EC}" type="presParOf" srcId="{F0620CB6-6771-414F-9561-CA3E5508E5A3}" destId="{58E6CDE7-BC27-42A0-BB3E-4DAF5F178E47}" srcOrd="0" destOrd="0" presId="urn:microsoft.com/office/officeart/2018/2/layout/IconVerticalSolidList"/>
    <dgm:cxn modelId="{0BB8FC6C-216C-406B-9C14-50F8ADB60766}" type="presParOf" srcId="{F0620CB6-6771-414F-9561-CA3E5508E5A3}" destId="{06A7FBAA-4354-42F9-9243-EFBDFE753922}" srcOrd="1" destOrd="0" presId="urn:microsoft.com/office/officeart/2018/2/layout/IconVerticalSolidList"/>
    <dgm:cxn modelId="{8F674245-0CEF-44DD-856F-7903EDE77CE3}" type="presParOf" srcId="{F0620CB6-6771-414F-9561-CA3E5508E5A3}" destId="{8FD87457-E0F4-49B6-A492-4515F1AAC072}" srcOrd="2" destOrd="0" presId="urn:microsoft.com/office/officeart/2018/2/layout/IconVerticalSolidList"/>
    <dgm:cxn modelId="{11754D02-8943-416D-B89E-A91C675B60F7}" type="presParOf" srcId="{F0620CB6-6771-414F-9561-CA3E5508E5A3}" destId="{C825EF7F-962B-41B7-9CFA-C559E6FE71DF}" srcOrd="3" destOrd="0" presId="urn:microsoft.com/office/officeart/2018/2/layout/IconVerticalSolidList"/>
    <dgm:cxn modelId="{18CC7606-DC18-4899-AF11-96468B1A327F}" type="presParOf" srcId="{901075D1-0453-4D52-A34C-81EF0D62282E}" destId="{806130F7-8289-4BAA-AE6E-3014D3D44D57}" srcOrd="1" destOrd="0" presId="urn:microsoft.com/office/officeart/2018/2/layout/IconVerticalSolidList"/>
    <dgm:cxn modelId="{ECD825F1-ECB9-44DB-89EE-1086DBFB04ED}" type="presParOf" srcId="{901075D1-0453-4D52-A34C-81EF0D62282E}" destId="{DF235BAC-279F-4B5E-AB35-629BA42214CD}" srcOrd="2" destOrd="0" presId="urn:microsoft.com/office/officeart/2018/2/layout/IconVerticalSolidList"/>
    <dgm:cxn modelId="{D0339F90-B6FA-44B0-A448-42CEE073D4A6}" type="presParOf" srcId="{DF235BAC-279F-4B5E-AB35-629BA42214CD}" destId="{20A8186C-305A-4664-8E31-F82EE78D1BFF}" srcOrd="0" destOrd="0" presId="urn:microsoft.com/office/officeart/2018/2/layout/IconVerticalSolidList"/>
    <dgm:cxn modelId="{DB58C28C-8315-49B7-A746-A790EC11D8D2}" type="presParOf" srcId="{DF235BAC-279F-4B5E-AB35-629BA42214CD}" destId="{8C4BF9C4-5CB1-4D7B-936C-094C009B62DF}" srcOrd="1" destOrd="0" presId="urn:microsoft.com/office/officeart/2018/2/layout/IconVerticalSolidList"/>
    <dgm:cxn modelId="{6014CC00-DB67-464E-BC5B-B60527938E4E}" type="presParOf" srcId="{DF235BAC-279F-4B5E-AB35-629BA42214CD}" destId="{119534B3-76EF-4BF0-AC76-3A971669321B}" srcOrd="2" destOrd="0" presId="urn:microsoft.com/office/officeart/2018/2/layout/IconVerticalSolidList"/>
    <dgm:cxn modelId="{5C494C0D-F51C-4DA9-921D-A9401ED6270E}" type="presParOf" srcId="{DF235BAC-279F-4B5E-AB35-629BA42214CD}" destId="{2463CC12-A3E5-4556-81E6-6BBBAF068464}" srcOrd="3" destOrd="0" presId="urn:microsoft.com/office/officeart/2018/2/layout/IconVerticalSolidList"/>
    <dgm:cxn modelId="{0C33B8BD-CBA9-4CC1-8A9C-5A93D91563D4}" type="presParOf" srcId="{901075D1-0453-4D52-A34C-81EF0D62282E}" destId="{147068BA-6652-48BB-8997-8DD0C2FB1C98}" srcOrd="3" destOrd="0" presId="urn:microsoft.com/office/officeart/2018/2/layout/IconVerticalSolidList"/>
    <dgm:cxn modelId="{9D417BD1-78BF-45BF-981C-2F8E1E7ED6C2}" type="presParOf" srcId="{901075D1-0453-4D52-A34C-81EF0D62282E}" destId="{EF89C267-FDE9-4CA9-B839-58DE3C6AA747}" srcOrd="4" destOrd="0" presId="urn:microsoft.com/office/officeart/2018/2/layout/IconVerticalSolidList"/>
    <dgm:cxn modelId="{4655F0AF-EB68-4AEE-97DF-5FF2B314BBFC}" type="presParOf" srcId="{EF89C267-FDE9-4CA9-B839-58DE3C6AA747}" destId="{B04C4068-0E46-4440-8D67-AF0F91048444}" srcOrd="0" destOrd="0" presId="urn:microsoft.com/office/officeart/2018/2/layout/IconVerticalSolidList"/>
    <dgm:cxn modelId="{324BDF9E-42A9-4AB8-985F-E1A5B57E17CB}" type="presParOf" srcId="{EF89C267-FDE9-4CA9-B839-58DE3C6AA747}" destId="{5052561A-EC57-4451-9B50-683C1E20CA04}" srcOrd="1" destOrd="0" presId="urn:microsoft.com/office/officeart/2018/2/layout/IconVerticalSolidList"/>
    <dgm:cxn modelId="{B203649B-4699-4BBA-B826-ED900E19980B}" type="presParOf" srcId="{EF89C267-FDE9-4CA9-B839-58DE3C6AA747}" destId="{BBB774F2-38A9-4A16-9628-A32C8BB455B5}" srcOrd="2" destOrd="0" presId="urn:microsoft.com/office/officeart/2018/2/layout/IconVerticalSolidList"/>
    <dgm:cxn modelId="{1015D866-9694-43A6-9944-A192B7D6B8D9}" type="presParOf" srcId="{EF89C267-FDE9-4CA9-B839-58DE3C6AA747}" destId="{33FC0797-D190-42F6-905A-48D3FE8039A9}" srcOrd="3" destOrd="0" presId="urn:microsoft.com/office/officeart/2018/2/layout/IconVerticalSolidList"/>
    <dgm:cxn modelId="{084B333D-3D13-461F-B1F8-D8F1234FC891}" type="presParOf" srcId="{901075D1-0453-4D52-A34C-81EF0D62282E}" destId="{4896E51A-CBAC-4D38-8540-D35D89DEF6FA}" srcOrd="5" destOrd="0" presId="urn:microsoft.com/office/officeart/2018/2/layout/IconVerticalSolidList"/>
    <dgm:cxn modelId="{1BD1CB5D-565C-4887-916A-3ED753BA28EF}" type="presParOf" srcId="{901075D1-0453-4D52-A34C-81EF0D62282E}" destId="{66B4D8C1-1330-4FF3-BF8E-98E02D707A6E}" srcOrd="6" destOrd="0" presId="urn:microsoft.com/office/officeart/2018/2/layout/IconVerticalSolidList"/>
    <dgm:cxn modelId="{5865573C-1547-4BC4-BBAD-8C728BB7BAA3}" type="presParOf" srcId="{66B4D8C1-1330-4FF3-BF8E-98E02D707A6E}" destId="{B67FF004-98D8-44BC-846C-418B065C04B2}" srcOrd="0" destOrd="0" presId="urn:microsoft.com/office/officeart/2018/2/layout/IconVerticalSolidList"/>
    <dgm:cxn modelId="{33575527-1E72-493C-AB7B-271A22C43927}" type="presParOf" srcId="{66B4D8C1-1330-4FF3-BF8E-98E02D707A6E}" destId="{1EEC8C25-CBC3-4FCB-8B1C-816BFCFB417A}" srcOrd="1" destOrd="0" presId="urn:microsoft.com/office/officeart/2018/2/layout/IconVerticalSolidList"/>
    <dgm:cxn modelId="{2EA00805-E350-4B62-93A2-0196797CD3AB}" type="presParOf" srcId="{66B4D8C1-1330-4FF3-BF8E-98E02D707A6E}" destId="{58AAF529-8A10-461A-9DA9-FD9EE185FA82}" srcOrd="2" destOrd="0" presId="urn:microsoft.com/office/officeart/2018/2/layout/IconVerticalSolidList"/>
    <dgm:cxn modelId="{6667850F-8F86-4291-8702-437B15704AB9}" type="presParOf" srcId="{66B4D8C1-1330-4FF3-BF8E-98E02D707A6E}" destId="{D690A1CA-82A9-4EF9-ADC0-4D46313742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F1726-F15A-415E-9BC7-478B32678B15}"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E4F230E-4B2E-46A7-8070-3DD5CB4DAA37}">
      <dgm:prSet/>
      <dgm:spPr/>
      <dgm:t>
        <a:bodyPr/>
        <a:lstStyle/>
        <a:p>
          <a:r>
            <a:rPr lang="en-US"/>
            <a:t>Created by Guido van Rossum in 1991 v 0.9.0</a:t>
          </a:r>
        </a:p>
      </dgm:t>
    </dgm:pt>
    <dgm:pt modelId="{2285A114-D364-4158-969D-0E04B2D477F1}" type="parTrans" cxnId="{D46AED6C-9B2C-4605-ADC5-70E345E87AED}">
      <dgm:prSet/>
      <dgm:spPr/>
      <dgm:t>
        <a:bodyPr/>
        <a:lstStyle/>
        <a:p>
          <a:endParaRPr lang="en-US"/>
        </a:p>
      </dgm:t>
    </dgm:pt>
    <dgm:pt modelId="{C990F1F0-AEC2-4090-B45F-0856CDFF7CFA}" type="sibTrans" cxnId="{D46AED6C-9B2C-4605-ADC5-70E345E87AED}">
      <dgm:prSet/>
      <dgm:spPr/>
      <dgm:t>
        <a:bodyPr/>
        <a:lstStyle/>
        <a:p>
          <a:endParaRPr lang="en-US"/>
        </a:p>
      </dgm:t>
    </dgm:pt>
    <dgm:pt modelId="{35B72FF8-852B-46CE-B49D-C5502816E741}">
      <dgm:prSet/>
      <dgm:spPr/>
      <dgm:t>
        <a:bodyPr/>
        <a:lstStyle/>
        <a:p>
          <a:r>
            <a:rPr lang="en-US"/>
            <a:t>Python Version 1.x</a:t>
          </a:r>
        </a:p>
      </dgm:t>
    </dgm:pt>
    <dgm:pt modelId="{2E0BFBD6-CE15-4585-B7A5-2EEE0135FDA0}" type="parTrans" cxnId="{2F01D4EC-53A4-42EB-A84F-ED4FADA3137D}">
      <dgm:prSet/>
      <dgm:spPr/>
      <dgm:t>
        <a:bodyPr/>
        <a:lstStyle/>
        <a:p>
          <a:endParaRPr lang="en-US"/>
        </a:p>
      </dgm:t>
    </dgm:pt>
    <dgm:pt modelId="{18179B16-C235-4833-A07D-956EC6D875AA}" type="sibTrans" cxnId="{2F01D4EC-53A4-42EB-A84F-ED4FADA3137D}">
      <dgm:prSet/>
      <dgm:spPr/>
      <dgm:t>
        <a:bodyPr/>
        <a:lstStyle/>
        <a:p>
          <a:endParaRPr lang="en-US"/>
        </a:p>
      </dgm:t>
    </dgm:pt>
    <dgm:pt modelId="{D68A51FF-3E40-441A-BA63-FB47AF41B411}">
      <dgm:prSet/>
      <dgm:spPr/>
      <dgm:t>
        <a:bodyPr/>
        <a:lstStyle/>
        <a:p>
          <a:r>
            <a:rPr lang="en-US"/>
            <a:t>1.0.4 released January 1994</a:t>
          </a:r>
        </a:p>
      </dgm:t>
    </dgm:pt>
    <dgm:pt modelId="{CE0B9ADB-C155-4E36-B135-B25980BE1553}" type="parTrans" cxnId="{36922C37-3E0C-4A0A-8DE2-D06057BB5774}">
      <dgm:prSet/>
      <dgm:spPr/>
      <dgm:t>
        <a:bodyPr/>
        <a:lstStyle/>
        <a:p>
          <a:endParaRPr lang="en-US"/>
        </a:p>
      </dgm:t>
    </dgm:pt>
    <dgm:pt modelId="{005ADA41-84C9-4A5C-9315-6460EB256631}" type="sibTrans" cxnId="{36922C37-3E0C-4A0A-8DE2-D06057BB5774}">
      <dgm:prSet/>
      <dgm:spPr/>
      <dgm:t>
        <a:bodyPr/>
        <a:lstStyle/>
        <a:p>
          <a:endParaRPr lang="en-US"/>
        </a:p>
      </dgm:t>
    </dgm:pt>
    <dgm:pt modelId="{BE068F3E-5753-46C8-A2AA-F2072BAA0BCC}">
      <dgm:prSet/>
      <dgm:spPr/>
      <dgm:t>
        <a:bodyPr/>
        <a:lstStyle/>
        <a:p>
          <a:r>
            <a:rPr lang="en-US"/>
            <a:t>Python Version 2.x</a:t>
          </a:r>
        </a:p>
      </dgm:t>
    </dgm:pt>
    <dgm:pt modelId="{4FD14CCD-577E-492D-B570-3F6BFB499338}" type="parTrans" cxnId="{754EA581-417A-4AA4-85FC-D4CCB5033DCB}">
      <dgm:prSet/>
      <dgm:spPr/>
      <dgm:t>
        <a:bodyPr/>
        <a:lstStyle/>
        <a:p>
          <a:endParaRPr lang="en-US"/>
        </a:p>
      </dgm:t>
    </dgm:pt>
    <dgm:pt modelId="{B1B43BDB-48E5-458D-B496-09B6CB2DB3C4}" type="sibTrans" cxnId="{754EA581-417A-4AA4-85FC-D4CCB5033DCB}">
      <dgm:prSet/>
      <dgm:spPr/>
      <dgm:t>
        <a:bodyPr/>
        <a:lstStyle/>
        <a:p>
          <a:endParaRPr lang="en-US"/>
        </a:p>
      </dgm:t>
    </dgm:pt>
    <dgm:pt modelId="{28F4FEE2-7BD6-4687-B49D-91CD20745E3E}">
      <dgm:prSet/>
      <dgm:spPr/>
      <dgm:t>
        <a:bodyPr/>
        <a:lstStyle/>
        <a:p>
          <a:r>
            <a:rPr lang="en-US"/>
            <a:t>2.0.1 released January 2000</a:t>
          </a:r>
        </a:p>
      </dgm:t>
    </dgm:pt>
    <dgm:pt modelId="{95A722E2-BD5B-4DA8-A0EF-8EF13B9EA54E}" type="parTrans" cxnId="{5FE5F8BB-D335-4426-BF9C-0ADA8B4D43DC}">
      <dgm:prSet/>
      <dgm:spPr/>
      <dgm:t>
        <a:bodyPr/>
        <a:lstStyle/>
        <a:p>
          <a:endParaRPr lang="en-US"/>
        </a:p>
      </dgm:t>
    </dgm:pt>
    <dgm:pt modelId="{3F0FC858-FF09-429D-9EF3-5221BB9753C3}" type="sibTrans" cxnId="{5FE5F8BB-D335-4426-BF9C-0ADA8B4D43DC}">
      <dgm:prSet/>
      <dgm:spPr/>
      <dgm:t>
        <a:bodyPr/>
        <a:lstStyle/>
        <a:p>
          <a:endParaRPr lang="en-US"/>
        </a:p>
      </dgm:t>
    </dgm:pt>
    <dgm:pt modelId="{D1944CB9-13EB-4086-92F1-9A9C615807F9}">
      <dgm:prSet/>
      <dgm:spPr/>
      <dgm:t>
        <a:bodyPr/>
        <a:lstStyle/>
        <a:p>
          <a:r>
            <a:rPr lang="en-US"/>
            <a:t>Python Version 3.x</a:t>
          </a:r>
        </a:p>
      </dgm:t>
    </dgm:pt>
    <dgm:pt modelId="{FCBAC524-3789-4759-8038-229069D00C55}" type="parTrans" cxnId="{C6981BBC-B993-43CA-AE5E-893C2605ED1E}">
      <dgm:prSet/>
      <dgm:spPr/>
      <dgm:t>
        <a:bodyPr/>
        <a:lstStyle/>
        <a:p>
          <a:endParaRPr lang="en-US"/>
        </a:p>
      </dgm:t>
    </dgm:pt>
    <dgm:pt modelId="{D7BCD8FF-ECC8-4F43-A348-BAAB7A66FFFD}" type="sibTrans" cxnId="{C6981BBC-B993-43CA-AE5E-893C2605ED1E}">
      <dgm:prSet/>
      <dgm:spPr/>
      <dgm:t>
        <a:bodyPr/>
        <a:lstStyle/>
        <a:p>
          <a:endParaRPr lang="en-US"/>
        </a:p>
      </dgm:t>
    </dgm:pt>
    <dgm:pt modelId="{A7E47E9C-BC26-43BF-A078-52AD638CE3C6}">
      <dgm:prSet/>
      <dgm:spPr/>
      <dgm:t>
        <a:bodyPr/>
        <a:lstStyle/>
        <a:p>
          <a:r>
            <a:rPr lang="en-US"/>
            <a:t>3.0.1 released December 2008</a:t>
          </a:r>
        </a:p>
      </dgm:t>
    </dgm:pt>
    <dgm:pt modelId="{9E38CCB9-197F-45EA-A124-082DB6A33FC5}" type="parTrans" cxnId="{3E68CF25-0BB6-4773-B07A-E16EAA12D902}">
      <dgm:prSet/>
      <dgm:spPr/>
      <dgm:t>
        <a:bodyPr/>
        <a:lstStyle/>
        <a:p>
          <a:endParaRPr lang="en-US"/>
        </a:p>
      </dgm:t>
    </dgm:pt>
    <dgm:pt modelId="{E9916012-7A30-4AE3-8C79-B4602BFF1DD2}" type="sibTrans" cxnId="{3E68CF25-0BB6-4773-B07A-E16EAA12D902}">
      <dgm:prSet/>
      <dgm:spPr/>
      <dgm:t>
        <a:bodyPr/>
        <a:lstStyle/>
        <a:p>
          <a:endParaRPr lang="en-US"/>
        </a:p>
      </dgm:t>
    </dgm:pt>
    <dgm:pt modelId="{A2962EE2-DEFD-4D3D-9452-5FB9C4326B08}">
      <dgm:prSet/>
      <dgm:spPr/>
      <dgm:t>
        <a:bodyPr/>
        <a:lstStyle/>
        <a:p>
          <a:r>
            <a:rPr lang="en-US"/>
            <a:t>3.10.2 released January 2022</a:t>
          </a:r>
        </a:p>
      </dgm:t>
    </dgm:pt>
    <dgm:pt modelId="{52EC3846-0674-4F38-9886-C550BCB3F0EA}" type="parTrans" cxnId="{03F928FB-F9BC-4138-9E95-A75D195E288B}">
      <dgm:prSet/>
      <dgm:spPr/>
      <dgm:t>
        <a:bodyPr/>
        <a:lstStyle/>
        <a:p>
          <a:endParaRPr lang="en-US"/>
        </a:p>
      </dgm:t>
    </dgm:pt>
    <dgm:pt modelId="{181B5EF6-5441-4B3F-B479-98DCF91320BB}" type="sibTrans" cxnId="{03F928FB-F9BC-4138-9E95-A75D195E288B}">
      <dgm:prSet/>
      <dgm:spPr/>
      <dgm:t>
        <a:bodyPr/>
        <a:lstStyle/>
        <a:p>
          <a:endParaRPr lang="en-US"/>
        </a:p>
      </dgm:t>
    </dgm:pt>
    <dgm:pt modelId="{1C52E169-2664-4C1B-B397-35C3D8490054}">
      <dgm:prSet/>
      <dgm:spPr/>
      <dgm:t>
        <a:bodyPr/>
        <a:lstStyle/>
        <a:p>
          <a:r>
            <a:rPr lang="en-US"/>
            <a:t>3.10.4 released March 2022</a:t>
          </a:r>
        </a:p>
      </dgm:t>
    </dgm:pt>
    <dgm:pt modelId="{54F0E7C6-104C-4FEF-8E6A-740B23612BDF}" type="parTrans" cxnId="{776FD518-EADF-460B-A29A-14145E27F335}">
      <dgm:prSet/>
      <dgm:spPr/>
      <dgm:t>
        <a:bodyPr/>
        <a:lstStyle/>
        <a:p>
          <a:endParaRPr lang="en-US"/>
        </a:p>
      </dgm:t>
    </dgm:pt>
    <dgm:pt modelId="{528BEF62-8D91-4215-9495-56B8BB9E2647}" type="sibTrans" cxnId="{776FD518-EADF-460B-A29A-14145E27F335}">
      <dgm:prSet/>
      <dgm:spPr/>
      <dgm:t>
        <a:bodyPr/>
        <a:lstStyle/>
        <a:p>
          <a:endParaRPr lang="en-US"/>
        </a:p>
      </dgm:t>
    </dgm:pt>
    <dgm:pt modelId="{F8470757-2E44-49E3-A554-1FCDDE5A2192}">
      <dgm:prSet/>
      <dgm:spPr/>
      <dgm:t>
        <a:bodyPr/>
        <a:lstStyle/>
        <a:p>
          <a:r>
            <a:rPr lang="en-US" dirty="0"/>
            <a:t>Latest version is 3.1X.Y</a:t>
          </a:r>
        </a:p>
      </dgm:t>
    </dgm:pt>
    <dgm:pt modelId="{679ED056-B968-4865-B3D2-4F0FA6D4E95F}" type="parTrans" cxnId="{D37E7B24-DA0F-4FD2-95F2-8BCFF4CE4557}">
      <dgm:prSet/>
      <dgm:spPr/>
      <dgm:t>
        <a:bodyPr/>
        <a:lstStyle/>
        <a:p>
          <a:endParaRPr lang="en-US"/>
        </a:p>
      </dgm:t>
    </dgm:pt>
    <dgm:pt modelId="{1CC98346-2716-4ECA-855C-DB25D7C7CE4B}" type="sibTrans" cxnId="{D37E7B24-DA0F-4FD2-95F2-8BCFF4CE4557}">
      <dgm:prSet/>
      <dgm:spPr/>
      <dgm:t>
        <a:bodyPr/>
        <a:lstStyle/>
        <a:p>
          <a:endParaRPr lang="en-US"/>
        </a:p>
      </dgm:t>
    </dgm:pt>
    <dgm:pt modelId="{BFFD72FF-4D96-49B6-9FD5-B68A97DDD507}" type="pres">
      <dgm:prSet presAssocID="{553F1726-F15A-415E-9BC7-478B32678B15}" presName="linear" presStyleCnt="0">
        <dgm:presLayoutVars>
          <dgm:animLvl val="lvl"/>
          <dgm:resizeHandles val="exact"/>
        </dgm:presLayoutVars>
      </dgm:prSet>
      <dgm:spPr/>
    </dgm:pt>
    <dgm:pt modelId="{87747969-C6A7-450A-8B90-D68C26BA3AAE}" type="pres">
      <dgm:prSet presAssocID="{6E4F230E-4B2E-46A7-8070-3DD5CB4DAA37}" presName="parentText" presStyleLbl="node1" presStyleIdx="0" presStyleCnt="4">
        <dgm:presLayoutVars>
          <dgm:chMax val="0"/>
          <dgm:bulletEnabled val="1"/>
        </dgm:presLayoutVars>
      </dgm:prSet>
      <dgm:spPr/>
    </dgm:pt>
    <dgm:pt modelId="{AF00DE6A-6780-450F-972F-2C235CED9CD8}" type="pres">
      <dgm:prSet presAssocID="{C990F1F0-AEC2-4090-B45F-0856CDFF7CFA}" presName="spacer" presStyleCnt="0"/>
      <dgm:spPr/>
    </dgm:pt>
    <dgm:pt modelId="{AC01737A-F67B-40BC-9CFC-9E3DE4C0DC6B}" type="pres">
      <dgm:prSet presAssocID="{35B72FF8-852B-46CE-B49D-C5502816E741}" presName="parentText" presStyleLbl="node1" presStyleIdx="1" presStyleCnt="4">
        <dgm:presLayoutVars>
          <dgm:chMax val="0"/>
          <dgm:bulletEnabled val="1"/>
        </dgm:presLayoutVars>
      </dgm:prSet>
      <dgm:spPr/>
    </dgm:pt>
    <dgm:pt modelId="{683E5802-62AD-442B-A479-80658E35BDDB}" type="pres">
      <dgm:prSet presAssocID="{35B72FF8-852B-46CE-B49D-C5502816E741}" presName="childText" presStyleLbl="revTx" presStyleIdx="0" presStyleCnt="3">
        <dgm:presLayoutVars>
          <dgm:bulletEnabled val="1"/>
        </dgm:presLayoutVars>
      </dgm:prSet>
      <dgm:spPr/>
    </dgm:pt>
    <dgm:pt modelId="{323A35DE-F304-4383-8098-E7EE37695B8F}" type="pres">
      <dgm:prSet presAssocID="{BE068F3E-5753-46C8-A2AA-F2072BAA0BCC}" presName="parentText" presStyleLbl="node1" presStyleIdx="2" presStyleCnt="4">
        <dgm:presLayoutVars>
          <dgm:chMax val="0"/>
          <dgm:bulletEnabled val="1"/>
        </dgm:presLayoutVars>
      </dgm:prSet>
      <dgm:spPr/>
    </dgm:pt>
    <dgm:pt modelId="{A04C7424-C3EF-46E8-8013-A81068719039}" type="pres">
      <dgm:prSet presAssocID="{BE068F3E-5753-46C8-A2AA-F2072BAA0BCC}" presName="childText" presStyleLbl="revTx" presStyleIdx="1" presStyleCnt="3">
        <dgm:presLayoutVars>
          <dgm:bulletEnabled val="1"/>
        </dgm:presLayoutVars>
      </dgm:prSet>
      <dgm:spPr/>
    </dgm:pt>
    <dgm:pt modelId="{257BE182-FE1F-48BF-8711-F87250EAFE81}" type="pres">
      <dgm:prSet presAssocID="{D1944CB9-13EB-4086-92F1-9A9C615807F9}" presName="parentText" presStyleLbl="node1" presStyleIdx="3" presStyleCnt="4">
        <dgm:presLayoutVars>
          <dgm:chMax val="0"/>
          <dgm:bulletEnabled val="1"/>
        </dgm:presLayoutVars>
      </dgm:prSet>
      <dgm:spPr/>
    </dgm:pt>
    <dgm:pt modelId="{0B7D4E06-CD27-4BD1-8786-BF491AE8FB8D}" type="pres">
      <dgm:prSet presAssocID="{D1944CB9-13EB-4086-92F1-9A9C615807F9}" presName="childText" presStyleLbl="revTx" presStyleIdx="2" presStyleCnt="3">
        <dgm:presLayoutVars>
          <dgm:bulletEnabled val="1"/>
        </dgm:presLayoutVars>
      </dgm:prSet>
      <dgm:spPr/>
    </dgm:pt>
  </dgm:ptLst>
  <dgm:cxnLst>
    <dgm:cxn modelId="{776FD518-EADF-460B-A29A-14145E27F335}" srcId="{D1944CB9-13EB-4086-92F1-9A9C615807F9}" destId="{1C52E169-2664-4C1B-B397-35C3D8490054}" srcOrd="2" destOrd="0" parTransId="{54F0E7C6-104C-4FEF-8E6A-740B23612BDF}" sibTransId="{528BEF62-8D91-4215-9495-56B8BB9E2647}"/>
    <dgm:cxn modelId="{D37E7B24-DA0F-4FD2-95F2-8BCFF4CE4557}" srcId="{D1944CB9-13EB-4086-92F1-9A9C615807F9}" destId="{F8470757-2E44-49E3-A554-1FCDDE5A2192}" srcOrd="3" destOrd="0" parTransId="{679ED056-B968-4865-B3D2-4F0FA6D4E95F}" sibTransId="{1CC98346-2716-4ECA-855C-DB25D7C7CE4B}"/>
    <dgm:cxn modelId="{3E68CF25-0BB6-4773-B07A-E16EAA12D902}" srcId="{D1944CB9-13EB-4086-92F1-9A9C615807F9}" destId="{A7E47E9C-BC26-43BF-A078-52AD638CE3C6}" srcOrd="0" destOrd="0" parTransId="{9E38CCB9-197F-45EA-A124-082DB6A33FC5}" sibTransId="{E9916012-7A30-4AE3-8C79-B4602BFF1DD2}"/>
    <dgm:cxn modelId="{36922C37-3E0C-4A0A-8DE2-D06057BB5774}" srcId="{35B72FF8-852B-46CE-B49D-C5502816E741}" destId="{D68A51FF-3E40-441A-BA63-FB47AF41B411}" srcOrd="0" destOrd="0" parTransId="{CE0B9ADB-C155-4E36-B135-B25980BE1553}" sibTransId="{005ADA41-84C9-4A5C-9315-6460EB256631}"/>
    <dgm:cxn modelId="{0AA3073F-7C6E-4681-9989-5978C5CC113A}" type="presOf" srcId="{A7E47E9C-BC26-43BF-A078-52AD638CE3C6}" destId="{0B7D4E06-CD27-4BD1-8786-BF491AE8FB8D}" srcOrd="0" destOrd="0" presId="urn:microsoft.com/office/officeart/2005/8/layout/vList2"/>
    <dgm:cxn modelId="{B649935F-82B3-42E4-B56B-363F5630363C}" type="presOf" srcId="{BE068F3E-5753-46C8-A2AA-F2072BAA0BCC}" destId="{323A35DE-F304-4383-8098-E7EE37695B8F}" srcOrd="0" destOrd="0" presId="urn:microsoft.com/office/officeart/2005/8/layout/vList2"/>
    <dgm:cxn modelId="{839F3744-1BED-48DD-9167-989644EB354A}" type="presOf" srcId="{A2962EE2-DEFD-4D3D-9452-5FB9C4326B08}" destId="{0B7D4E06-CD27-4BD1-8786-BF491AE8FB8D}" srcOrd="0" destOrd="1" presId="urn:microsoft.com/office/officeart/2005/8/layout/vList2"/>
    <dgm:cxn modelId="{FA906366-02AA-49BC-9278-8310774FD37D}" type="presOf" srcId="{F8470757-2E44-49E3-A554-1FCDDE5A2192}" destId="{0B7D4E06-CD27-4BD1-8786-BF491AE8FB8D}" srcOrd="0" destOrd="3" presId="urn:microsoft.com/office/officeart/2005/8/layout/vList2"/>
    <dgm:cxn modelId="{D57DDB4C-B3C5-4F26-8EA8-5C75C5F45817}" type="presOf" srcId="{D68A51FF-3E40-441A-BA63-FB47AF41B411}" destId="{683E5802-62AD-442B-A479-80658E35BDDB}" srcOrd="0" destOrd="0" presId="urn:microsoft.com/office/officeart/2005/8/layout/vList2"/>
    <dgm:cxn modelId="{D46AED6C-9B2C-4605-ADC5-70E345E87AED}" srcId="{553F1726-F15A-415E-9BC7-478B32678B15}" destId="{6E4F230E-4B2E-46A7-8070-3DD5CB4DAA37}" srcOrd="0" destOrd="0" parTransId="{2285A114-D364-4158-969D-0E04B2D477F1}" sibTransId="{C990F1F0-AEC2-4090-B45F-0856CDFF7CFA}"/>
    <dgm:cxn modelId="{260A2458-4DAE-45EE-9907-E9291B467F77}" type="presOf" srcId="{1C52E169-2664-4C1B-B397-35C3D8490054}" destId="{0B7D4E06-CD27-4BD1-8786-BF491AE8FB8D}" srcOrd="0" destOrd="2" presId="urn:microsoft.com/office/officeart/2005/8/layout/vList2"/>
    <dgm:cxn modelId="{55BDC17B-E6DE-4020-ADB2-E8F0C1586045}" type="presOf" srcId="{28F4FEE2-7BD6-4687-B49D-91CD20745E3E}" destId="{A04C7424-C3EF-46E8-8013-A81068719039}" srcOrd="0" destOrd="0" presId="urn:microsoft.com/office/officeart/2005/8/layout/vList2"/>
    <dgm:cxn modelId="{754EA581-417A-4AA4-85FC-D4CCB5033DCB}" srcId="{553F1726-F15A-415E-9BC7-478B32678B15}" destId="{BE068F3E-5753-46C8-A2AA-F2072BAA0BCC}" srcOrd="2" destOrd="0" parTransId="{4FD14CCD-577E-492D-B570-3F6BFB499338}" sibTransId="{B1B43BDB-48E5-458D-B496-09B6CB2DB3C4}"/>
    <dgm:cxn modelId="{68717FA8-DD11-461D-A979-13E110D4868A}" type="presOf" srcId="{35B72FF8-852B-46CE-B49D-C5502816E741}" destId="{AC01737A-F67B-40BC-9CFC-9E3DE4C0DC6B}" srcOrd="0" destOrd="0" presId="urn:microsoft.com/office/officeart/2005/8/layout/vList2"/>
    <dgm:cxn modelId="{5FE5F8BB-D335-4426-BF9C-0ADA8B4D43DC}" srcId="{BE068F3E-5753-46C8-A2AA-F2072BAA0BCC}" destId="{28F4FEE2-7BD6-4687-B49D-91CD20745E3E}" srcOrd="0" destOrd="0" parTransId="{95A722E2-BD5B-4DA8-A0EF-8EF13B9EA54E}" sibTransId="{3F0FC858-FF09-429D-9EF3-5221BB9753C3}"/>
    <dgm:cxn modelId="{C6981BBC-B993-43CA-AE5E-893C2605ED1E}" srcId="{553F1726-F15A-415E-9BC7-478B32678B15}" destId="{D1944CB9-13EB-4086-92F1-9A9C615807F9}" srcOrd="3" destOrd="0" parTransId="{FCBAC524-3789-4759-8038-229069D00C55}" sibTransId="{D7BCD8FF-ECC8-4F43-A348-BAAB7A66FFFD}"/>
    <dgm:cxn modelId="{E09FFAD1-5CAF-40EC-B01F-3437F25740A0}" type="presOf" srcId="{6E4F230E-4B2E-46A7-8070-3DD5CB4DAA37}" destId="{87747969-C6A7-450A-8B90-D68C26BA3AAE}" srcOrd="0" destOrd="0" presId="urn:microsoft.com/office/officeart/2005/8/layout/vList2"/>
    <dgm:cxn modelId="{456FB9D9-C55C-46A9-9286-6DA51264A406}" type="presOf" srcId="{553F1726-F15A-415E-9BC7-478B32678B15}" destId="{BFFD72FF-4D96-49B6-9FD5-B68A97DDD507}" srcOrd="0" destOrd="0" presId="urn:microsoft.com/office/officeart/2005/8/layout/vList2"/>
    <dgm:cxn modelId="{05FE5DE9-0E63-4186-B340-EDD8A3D6AD54}" type="presOf" srcId="{D1944CB9-13EB-4086-92F1-9A9C615807F9}" destId="{257BE182-FE1F-48BF-8711-F87250EAFE81}" srcOrd="0" destOrd="0" presId="urn:microsoft.com/office/officeart/2005/8/layout/vList2"/>
    <dgm:cxn modelId="{2F01D4EC-53A4-42EB-A84F-ED4FADA3137D}" srcId="{553F1726-F15A-415E-9BC7-478B32678B15}" destId="{35B72FF8-852B-46CE-B49D-C5502816E741}" srcOrd="1" destOrd="0" parTransId="{2E0BFBD6-CE15-4585-B7A5-2EEE0135FDA0}" sibTransId="{18179B16-C235-4833-A07D-956EC6D875AA}"/>
    <dgm:cxn modelId="{03F928FB-F9BC-4138-9E95-A75D195E288B}" srcId="{D1944CB9-13EB-4086-92F1-9A9C615807F9}" destId="{A2962EE2-DEFD-4D3D-9452-5FB9C4326B08}" srcOrd="1" destOrd="0" parTransId="{52EC3846-0674-4F38-9886-C550BCB3F0EA}" sibTransId="{181B5EF6-5441-4B3F-B479-98DCF91320BB}"/>
    <dgm:cxn modelId="{C3089CD6-C494-46C2-9F34-C88D6FF57CE4}" type="presParOf" srcId="{BFFD72FF-4D96-49B6-9FD5-B68A97DDD507}" destId="{87747969-C6A7-450A-8B90-D68C26BA3AAE}" srcOrd="0" destOrd="0" presId="urn:microsoft.com/office/officeart/2005/8/layout/vList2"/>
    <dgm:cxn modelId="{6AE970E9-CD0F-4725-AC6C-B3B8FE3E8A05}" type="presParOf" srcId="{BFFD72FF-4D96-49B6-9FD5-B68A97DDD507}" destId="{AF00DE6A-6780-450F-972F-2C235CED9CD8}" srcOrd="1" destOrd="0" presId="urn:microsoft.com/office/officeart/2005/8/layout/vList2"/>
    <dgm:cxn modelId="{40885BBE-D1CB-4DE6-BDDC-3628E8FE90E9}" type="presParOf" srcId="{BFFD72FF-4D96-49B6-9FD5-B68A97DDD507}" destId="{AC01737A-F67B-40BC-9CFC-9E3DE4C0DC6B}" srcOrd="2" destOrd="0" presId="urn:microsoft.com/office/officeart/2005/8/layout/vList2"/>
    <dgm:cxn modelId="{56FA3022-F893-4992-B74C-B15C0C79BF90}" type="presParOf" srcId="{BFFD72FF-4D96-49B6-9FD5-B68A97DDD507}" destId="{683E5802-62AD-442B-A479-80658E35BDDB}" srcOrd="3" destOrd="0" presId="urn:microsoft.com/office/officeart/2005/8/layout/vList2"/>
    <dgm:cxn modelId="{644E2108-8B76-4FD8-A708-992090837E88}" type="presParOf" srcId="{BFFD72FF-4D96-49B6-9FD5-B68A97DDD507}" destId="{323A35DE-F304-4383-8098-E7EE37695B8F}" srcOrd="4" destOrd="0" presId="urn:microsoft.com/office/officeart/2005/8/layout/vList2"/>
    <dgm:cxn modelId="{A4F40BA9-F95C-4B11-A04F-4786529B0DFE}" type="presParOf" srcId="{BFFD72FF-4D96-49B6-9FD5-B68A97DDD507}" destId="{A04C7424-C3EF-46E8-8013-A81068719039}" srcOrd="5" destOrd="0" presId="urn:microsoft.com/office/officeart/2005/8/layout/vList2"/>
    <dgm:cxn modelId="{BAF52C71-DEE4-4BF8-831F-857763C1066F}" type="presParOf" srcId="{BFFD72FF-4D96-49B6-9FD5-B68A97DDD507}" destId="{257BE182-FE1F-48BF-8711-F87250EAFE81}" srcOrd="6" destOrd="0" presId="urn:microsoft.com/office/officeart/2005/8/layout/vList2"/>
    <dgm:cxn modelId="{6B7DFBC2-3450-49E9-9402-76B2A1A07B42}" type="presParOf" srcId="{BFFD72FF-4D96-49B6-9FD5-B68A97DDD507}" destId="{0B7D4E06-CD27-4BD1-8786-BF491AE8FB8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A72DE9-1120-4466-A612-CA6871CBB8A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4144095-560A-4C52-9861-AD2F7B00DE06}">
      <dgm:prSet custT="1"/>
      <dgm:spPr/>
      <dgm:t>
        <a:bodyPr/>
        <a:lstStyle/>
        <a:p>
          <a:r>
            <a:rPr lang="en-US" sz="1600" b="1" dirty="0"/>
            <a:t>The twenty Zen of Python are guiding principles written by </a:t>
          </a:r>
          <a:r>
            <a:rPr lang="en-US" sz="1600" b="1" dirty="0" err="1"/>
            <a:t>Pythoneer</a:t>
          </a:r>
          <a:r>
            <a:rPr lang="en-US" sz="1600" b="1" dirty="0"/>
            <a:t> Tim Peters explaining the design of the Python programming language by Guido van Rossum.</a:t>
          </a:r>
          <a:endParaRPr lang="en-US" sz="1600" dirty="0"/>
        </a:p>
      </dgm:t>
    </dgm:pt>
    <dgm:pt modelId="{D90B4A45-EBAB-4CE5-9B18-B8747C4F8053}" type="parTrans" cxnId="{97417936-AA7F-4321-B7E4-DAF10D68A8CE}">
      <dgm:prSet/>
      <dgm:spPr/>
      <dgm:t>
        <a:bodyPr/>
        <a:lstStyle/>
        <a:p>
          <a:endParaRPr lang="en-US" sz="3600"/>
        </a:p>
      </dgm:t>
    </dgm:pt>
    <dgm:pt modelId="{75E10E3A-3179-4E7A-9C7E-8F34A71A0C9D}" type="sibTrans" cxnId="{97417936-AA7F-4321-B7E4-DAF10D68A8CE}">
      <dgm:prSet/>
      <dgm:spPr/>
      <dgm:t>
        <a:bodyPr/>
        <a:lstStyle/>
        <a:p>
          <a:endParaRPr lang="en-US" sz="3600"/>
        </a:p>
      </dgm:t>
    </dgm:pt>
    <dgm:pt modelId="{08E44E12-4CF7-424E-8FDB-B946E982EFB6}">
      <dgm:prSet custT="1"/>
      <dgm:spPr/>
      <dgm:t>
        <a:bodyPr/>
        <a:lstStyle/>
        <a:p>
          <a:r>
            <a:rPr lang="en-US" sz="1600"/>
            <a:t>1. Beautiful is better than ugly.</a:t>
          </a:r>
        </a:p>
      </dgm:t>
    </dgm:pt>
    <dgm:pt modelId="{35A76CDB-B4E1-4777-99D5-9B250650B62F}" type="parTrans" cxnId="{3653913A-7BF2-4276-8857-DEBACE434011}">
      <dgm:prSet/>
      <dgm:spPr/>
      <dgm:t>
        <a:bodyPr/>
        <a:lstStyle/>
        <a:p>
          <a:endParaRPr lang="en-US" sz="3600"/>
        </a:p>
      </dgm:t>
    </dgm:pt>
    <dgm:pt modelId="{84A9CF62-DBC5-4F43-A644-50BC150AC520}" type="sibTrans" cxnId="{3653913A-7BF2-4276-8857-DEBACE434011}">
      <dgm:prSet/>
      <dgm:spPr/>
      <dgm:t>
        <a:bodyPr/>
        <a:lstStyle/>
        <a:p>
          <a:endParaRPr lang="en-US" sz="3600"/>
        </a:p>
      </dgm:t>
    </dgm:pt>
    <dgm:pt modelId="{78D42948-9455-4132-A2AB-83890A63B587}">
      <dgm:prSet custT="1"/>
      <dgm:spPr/>
      <dgm:t>
        <a:bodyPr/>
        <a:lstStyle/>
        <a:p>
          <a:r>
            <a:rPr lang="en-US" sz="1600" dirty="0"/>
            <a:t>2. Explicit is better than implicit.</a:t>
          </a:r>
        </a:p>
      </dgm:t>
    </dgm:pt>
    <dgm:pt modelId="{7ABD009A-57DB-41F9-8D54-9B90831040ED}" type="parTrans" cxnId="{F36AC439-9AB5-42AB-BEC4-DBA5FCEE3726}">
      <dgm:prSet/>
      <dgm:spPr/>
      <dgm:t>
        <a:bodyPr/>
        <a:lstStyle/>
        <a:p>
          <a:endParaRPr lang="en-US" sz="3600"/>
        </a:p>
      </dgm:t>
    </dgm:pt>
    <dgm:pt modelId="{18DC565A-52AC-456C-889C-B768EB2BC57D}" type="sibTrans" cxnId="{F36AC439-9AB5-42AB-BEC4-DBA5FCEE3726}">
      <dgm:prSet/>
      <dgm:spPr/>
      <dgm:t>
        <a:bodyPr/>
        <a:lstStyle/>
        <a:p>
          <a:endParaRPr lang="en-US" sz="3600"/>
        </a:p>
      </dgm:t>
    </dgm:pt>
    <dgm:pt modelId="{6AC0131D-5961-4AD3-96DE-23790DE3DAE0}">
      <dgm:prSet custT="1"/>
      <dgm:spPr/>
      <dgm:t>
        <a:bodyPr/>
        <a:lstStyle/>
        <a:p>
          <a:r>
            <a:rPr lang="en-US" sz="1600"/>
            <a:t>3. Simple is better than complex.</a:t>
          </a:r>
        </a:p>
      </dgm:t>
    </dgm:pt>
    <dgm:pt modelId="{93503CAA-8291-4E5D-9BE6-2B948844DEFD}" type="parTrans" cxnId="{B1503AA7-7FF3-4B14-A9EA-4553D4D23C08}">
      <dgm:prSet/>
      <dgm:spPr/>
      <dgm:t>
        <a:bodyPr/>
        <a:lstStyle/>
        <a:p>
          <a:endParaRPr lang="en-US" sz="3600"/>
        </a:p>
      </dgm:t>
    </dgm:pt>
    <dgm:pt modelId="{8C668457-A002-4864-8C92-0AC94B95725E}" type="sibTrans" cxnId="{B1503AA7-7FF3-4B14-A9EA-4553D4D23C08}">
      <dgm:prSet/>
      <dgm:spPr/>
      <dgm:t>
        <a:bodyPr/>
        <a:lstStyle/>
        <a:p>
          <a:endParaRPr lang="en-US" sz="3600"/>
        </a:p>
      </dgm:t>
    </dgm:pt>
    <dgm:pt modelId="{E4AA6DDC-540C-47E0-891D-A8326DFDFA5E}">
      <dgm:prSet custT="1"/>
      <dgm:spPr/>
      <dgm:t>
        <a:bodyPr/>
        <a:lstStyle/>
        <a:p>
          <a:r>
            <a:rPr lang="en-US" sz="1600"/>
            <a:t>4. Complex is better than complicated.</a:t>
          </a:r>
        </a:p>
      </dgm:t>
    </dgm:pt>
    <dgm:pt modelId="{CC7E7B98-5991-4674-BDDE-CAF6B457F690}" type="parTrans" cxnId="{135F7D25-61D8-4633-A49A-0D6DC77F8337}">
      <dgm:prSet/>
      <dgm:spPr/>
      <dgm:t>
        <a:bodyPr/>
        <a:lstStyle/>
        <a:p>
          <a:endParaRPr lang="en-US" sz="3600"/>
        </a:p>
      </dgm:t>
    </dgm:pt>
    <dgm:pt modelId="{C4685F7F-14A6-420D-9B22-B70D68B8788E}" type="sibTrans" cxnId="{135F7D25-61D8-4633-A49A-0D6DC77F8337}">
      <dgm:prSet/>
      <dgm:spPr/>
      <dgm:t>
        <a:bodyPr/>
        <a:lstStyle/>
        <a:p>
          <a:endParaRPr lang="en-US" sz="3600"/>
        </a:p>
      </dgm:t>
    </dgm:pt>
    <dgm:pt modelId="{30540DEB-CA76-4608-A4BB-2EC39DD41269}">
      <dgm:prSet custT="1"/>
      <dgm:spPr/>
      <dgm:t>
        <a:bodyPr/>
        <a:lstStyle/>
        <a:p>
          <a:r>
            <a:rPr lang="en-US" sz="1600"/>
            <a:t>5. Flat is better than nested.</a:t>
          </a:r>
        </a:p>
      </dgm:t>
    </dgm:pt>
    <dgm:pt modelId="{68B91B0D-8ED0-415A-9B3B-0FA1EFBDD2CE}" type="parTrans" cxnId="{DC74BD4E-A7B4-4A82-B976-1210A7B983D6}">
      <dgm:prSet/>
      <dgm:spPr/>
      <dgm:t>
        <a:bodyPr/>
        <a:lstStyle/>
        <a:p>
          <a:endParaRPr lang="en-US" sz="3600"/>
        </a:p>
      </dgm:t>
    </dgm:pt>
    <dgm:pt modelId="{0B17961F-CFDB-4159-A731-894466A87626}" type="sibTrans" cxnId="{DC74BD4E-A7B4-4A82-B976-1210A7B983D6}">
      <dgm:prSet/>
      <dgm:spPr/>
      <dgm:t>
        <a:bodyPr/>
        <a:lstStyle/>
        <a:p>
          <a:endParaRPr lang="en-US" sz="3600"/>
        </a:p>
      </dgm:t>
    </dgm:pt>
    <dgm:pt modelId="{204FD618-B21E-4600-8B19-E5996A78822A}">
      <dgm:prSet custT="1"/>
      <dgm:spPr/>
      <dgm:t>
        <a:bodyPr/>
        <a:lstStyle/>
        <a:p>
          <a:r>
            <a:rPr lang="en-US" sz="1600"/>
            <a:t>6. Sparse is better than dense.</a:t>
          </a:r>
        </a:p>
      </dgm:t>
    </dgm:pt>
    <dgm:pt modelId="{93EFCF58-3A9D-453D-A122-9A94227706B2}" type="parTrans" cxnId="{F95086DA-88B6-4B1A-8E2F-78CCF3B654DE}">
      <dgm:prSet/>
      <dgm:spPr/>
      <dgm:t>
        <a:bodyPr/>
        <a:lstStyle/>
        <a:p>
          <a:endParaRPr lang="en-US" sz="3600"/>
        </a:p>
      </dgm:t>
    </dgm:pt>
    <dgm:pt modelId="{09A8E4D2-4E62-4810-858F-3CB2A8CA71DB}" type="sibTrans" cxnId="{F95086DA-88B6-4B1A-8E2F-78CCF3B654DE}">
      <dgm:prSet/>
      <dgm:spPr/>
      <dgm:t>
        <a:bodyPr/>
        <a:lstStyle/>
        <a:p>
          <a:endParaRPr lang="en-US" sz="3600"/>
        </a:p>
      </dgm:t>
    </dgm:pt>
    <dgm:pt modelId="{931138F5-F435-4CEE-B82B-06B8CB7DC45B}">
      <dgm:prSet custT="1"/>
      <dgm:spPr/>
      <dgm:t>
        <a:bodyPr/>
        <a:lstStyle/>
        <a:p>
          <a:r>
            <a:rPr lang="en-US" sz="1600"/>
            <a:t>7. Readability counts.</a:t>
          </a:r>
        </a:p>
      </dgm:t>
    </dgm:pt>
    <dgm:pt modelId="{9ABF458A-7519-4C4C-ADF9-6C3AECBA70D4}" type="parTrans" cxnId="{E8BD7845-0786-4D41-B647-82E6C18E4EA6}">
      <dgm:prSet/>
      <dgm:spPr/>
      <dgm:t>
        <a:bodyPr/>
        <a:lstStyle/>
        <a:p>
          <a:endParaRPr lang="en-US" sz="3600"/>
        </a:p>
      </dgm:t>
    </dgm:pt>
    <dgm:pt modelId="{AA6253C9-598D-4A5C-BFB6-E1DFA68923B2}" type="sibTrans" cxnId="{E8BD7845-0786-4D41-B647-82E6C18E4EA6}">
      <dgm:prSet/>
      <dgm:spPr/>
      <dgm:t>
        <a:bodyPr/>
        <a:lstStyle/>
        <a:p>
          <a:endParaRPr lang="en-US" sz="3600"/>
        </a:p>
      </dgm:t>
    </dgm:pt>
    <dgm:pt modelId="{7AA8448C-1C7D-4C63-AD90-77BFE8215FF4}">
      <dgm:prSet custT="1"/>
      <dgm:spPr/>
      <dgm:t>
        <a:bodyPr/>
        <a:lstStyle/>
        <a:p>
          <a:r>
            <a:rPr lang="en-US" sz="1600"/>
            <a:t>8. Special cases aren't special enough to break the rules.</a:t>
          </a:r>
        </a:p>
      </dgm:t>
    </dgm:pt>
    <dgm:pt modelId="{BCEE6E2C-DA89-49B9-B1EC-8D6CF75D215E}" type="parTrans" cxnId="{55013911-F69C-40F1-864A-30C762EB39A2}">
      <dgm:prSet/>
      <dgm:spPr/>
      <dgm:t>
        <a:bodyPr/>
        <a:lstStyle/>
        <a:p>
          <a:endParaRPr lang="en-US" sz="3600"/>
        </a:p>
      </dgm:t>
    </dgm:pt>
    <dgm:pt modelId="{A756ADC2-DBE8-45D3-A9C4-3A732EA5AF4A}" type="sibTrans" cxnId="{55013911-F69C-40F1-864A-30C762EB39A2}">
      <dgm:prSet/>
      <dgm:spPr/>
      <dgm:t>
        <a:bodyPr/>
        <a:lstStyle/>
        <a:p>
          <a:endParaRPr lang="en-US" sz="3600"/>
        </a:p>
      </dgm:t>
    </dgm:pt>
    <dgm:pt modelId="{0D0C8082-4067-4BF1-845B-B452DF2D18D5}">
      <dgm:prSet custT="1"/>
      <dgm:spPr/>
      <dgm:t>
        <a:bodyPr/>
        <a:lstStyle/>
        <a:p>
          <a:r>
            <a:rPr lang="en-US" sz="1600"/>
            <a:t>9. Although practicality beats purity.</a:t>
          </a:r>
        </a:p>
      </dgm:t>
    </dgm:pt>
    <dgm:pt modelId="{B4747EFB-92E4-4593-A273-AAB2B13ECB92}" type="parTrans" cxnId="{D3FA4DD5-98E8-4AD1-B5BD-5CFC52094643}">
      <dgm:prSet/>
      <dgm:spPr/>
      <dgm:t>
        <a:bodyPr/>
        <a:lstStyle/>
        <a:p>
          <a:endParaRPr lang="en-US" sz="3600"/>
        </a:p>
      </dgm:t>
    </dgm:pt>
    <dgm:pt modelId="{6EFE4F96-F1D1-43B5-A7B6-F227EB335D21}" type="sibTrans" cxnId="{D3FA4DD5-98E8-4AD1-B5BD-5CFC52094643}">
      <dgm:prSet/>
      <dgm:spPr/>
      <dgm:t>
        <a:bodyPr/>
        <a:lstStyle/>
        <a:p>
          <a:endParaRPr lang="en-US" sz="3600"/>
        </a:p>
      </dgm:t>
    </dgm:pt>
    <dgm:pt modelId="{BCE5725C-1B6F-4D25-BC08-E34FE5032755}">
      <dgm:prSet custT="1"/>
      <dgm:spPr/>
      <dgm:t>
        <a:bodyPr/>
        <a:lstStyle/>
        <a:p>
          <a:r>
            <a:rPr lang="en-US" sz="1600"/>
            <a:t>10. Errors should never pass silently.</a:t>
          </a:r>
        </a:p>
      </dgm:t>
    </dgm:pt>
    <dgm:pt modelId="{264BB585-95EC-48A3-9731-CA4F38A71C38}" type="parTrans" cxnId="{4425EB5C-DE5A-4E62-97D4-179A4F6295CB}">
      <dgm:prSet/>
      <dgm:spPr/>
      <dgm:t>
        <a:bodyPr/>
        <a:lstStyle/>
        <a:p>
          <a:endParaRPr lang="en-US" sz="3600"/>
        </a:p>
      </dgm:t>
    </dgm:pt>
    <dgm:pt modelId="{AA143781-521F-4A22-B5B8-FD36957D1465}" type="sibTrans" cxnId="{4425EB5C-DE5A-4E62-97D4-179A4F6295CB}">
      <dgm:prSet/>
      <dgm:spPr/>
      <dgm:t>
        <a:bodyPr/>
        <a:lstStyle/>
        <a:p>
          <a:endParaRPr lang="en-US" sz="3600"/>
        </a:p>
      </dgm:t>
    </dgm:pt>
    <dgm:pt modelId="{73CB228F-7D77-4FB1-946B-DB8649E7B1F6}">
      <dgm:prSet custT="1"/>
      <dgm:spPr/>
      <dgm:t>
        <a:bodyPr/>
        <a:lstStyle/>
        <a:p>
          <a:r>
            <a:rPr lang="en-US" sz="1600"/>
            <a:t>11. Unless explicitly silenced.</a:t>
          </a:r>
        </a:p>
      </dgm:t>
    </dgm:pt>
    <dgm:pt modelId="{5F2FE631-9826-4F33-9596-DF33956F7470}" type="parTrans" cxnId="{9F9183B3-5D2E-4293-AFE4-E104405A9044}">
      <dgm:prSet/>
      <dgm:spPr/>
      <dgm:t>
        <a:bodyPr/>
        <a:lstStyle/>
        <a:p>
          <a:endParaRPr lang="en-US" sz="3600"/>
        </a:p>
      </dgm:t>
    </dgm:pt>
    <dgm:pt modelId="{41B72196-AB35-42A7-BADB-32E1FE045B6D}" type="sibTrans" cxnId="{9F9183B3-5D2E-4293-AFE4-E104405A9044}">
      <dgm:prSet/>
      <dgm:spPr/>
      <dgm:t>
        <a:bodyPr/>
        <a:lstStyle/>
        <a:p>
          <a:endParaRPr lang="en-US" sz="3600"/>
        </a:p>
      </dgm:t>
    </dgm:pt>
    <dgm:pt modelId="{87E78B38-A70C-40B0-BBFF-C77496B0441B}" type="pres">
      <dgm:prSet presAssocID="{28A72DE9-1120-4466-A612-CA6871CBB8A6}" presName="linear" presStyleCnt="0">
        <dgm:presLayoutVars>
          <dgm:animLvl val="lvl"/>
          <dgm:resizeHandles val="exact"/>
        </dgm:presLayoutVars>
      </dgm:prSet>
      <dgm:spPr/>
    </dgm:pt>
    <dgm:pt modelId="{97C051C3-9AC6-4CF2-8A55-C371AD0EC431}" type="pres">
      <dgm:prSet presAssocID="{64144095-560A-4C52-9861-AD2F7B00DE06}" presName="parentText" presStyleLbl="node1" presStyleIdx="0" presStyleCnt="12">
        <dgm:presLayoutVars>
          <dgm:chMax val="0"/>
          <dgm:bulletEnabled val="1"/>
        </dgm:presLayoutVars>
      </dgm:prSet>
      <dgm:spPr/>
    </dgm:pt>
    <dgm:pt modelId="{D139B5BC-C3AC-4F01-A109-BF0618C1F3A4}" type="pres">
      <dgm:prSet presAssocID="{75E10E3A-3179-4E7A-9C7E-8F34A71A0C9D}" presName="spacer" presStyleCnt="0"/>
      <dgm:spPr/>
    </dgm:pt>
    <dgm:pt modelId="{F6CCA218-965A-4B35-834D-A5536B2B6789}" type="pres">
      <dgm:prSet presAssocID="{08E44E12-4CF7-424E-8FDB-B946E982EFB6}" presName="parentText" presStyleLbl="node1" presStyleIdx="1" presStyleCnt="12">
        <dgm:presLayoutVars>
          <dgm:chMax val="0"/>
          <dgm:bulletEnabled val="1"/>
        </dgm:presLayoutVars>
      </dgm:prSet>
      <dgm:spPr/>
    </dgm:pt>
    <dgm:pt modelId="{C2BB80B4-9500-4792-914E-369BB8FB5D43}" type="pres">
      <dgm:prSet presAssocID="{84A9CF62-DBC5-4F43-A644-50BC150AC520}" presName="spacer" presStyleCnt="0"/>
      <dgm:spPr/>
    </dgm:pt>
    <dgm:pt modelId="{BC40D61D-F6DE-4F43-8B1A-8C0BA949E521}" type="pres">
      <dgm:prSet presAssocID="{78D42948-9455-4132-A2AB-83890A63B587}" presName="parentText" presStyleLbl="node1" presStyleIdx="2" presStyleCnt="12">
        <dgm:presLayoutVars>
          <dgm:chMax val="0"/>
          <dgm:bulletEnabled val="1"/>
        </dgm:presLayoutVars>
      </dgm:prSet>
      <dgm:spPr/>
    </dgm:pt>
    <dgm:pt modelId="{4CB9DC83-0C4E-4669-A240-15AE89B6991B}" type="pres">
      <dgm:prSet presAssocID="{18DC565A-52AC-456C-889C-B768EB2BC57D}" presName="spacer" presStyleCnt="0"/>
      <dgm:spPr/>
    </dgm:pt>
    <dgm:pt modelId="{08A152AE-FC2F-41F5-9AAF-C9D7EA9FD66A}" type="pres">
      <dgm:prSet presAssocID="{6AC0131D-5961-4AD3-96DE-23790DE3DAE0}" presName="parentText" presStyleLbl="node1" presStyleIdx="3" presStyleCnt="12">
        <dgm:presLayoutVars>
          <dgm:chMax val="0"/>
          <dgm:bulletEnabled val="1"/>
        </dgm:presLayoutVars>
      </dgm:prSet>
      <dgm:spPr/>
    </dgm:pt>
    <dgm:pt modelId="{D9915C89-98C0-4F5E-8984-5A3F1B04A6C0}" type="pres">
      <dgm:prSet presAssocID="{8C668457-A002-4864-8C92-0AC94B95725E}" presName="spacer" presStyleCnt="0"/>
      <dgm:spPr/>
    </dgm:pt>
    <dgm:pt modelId="{0367EA22-884A-4C1A-AF37-695814014E36}" type="pres">
      <dgm:prSet presAssocID="{E4AA6DDC-540C-47E0-891D-A8326DFDFA5E}" presName="parentText" presStyleLbl="node1" presStyleIdx="4" presStyleCnt="12">
        <dgm:presLayoutVars>
          <dgm:chMax val="0"/>
          <dgm:bulletEnabled val="1"/>
        </dgm:presLayoutVars>
      </dgm:prSet>
      <dgm:spPr/>
    </dgm:pt>
    <dgm:pt modelId="{EF28FE89-5644-4DF9-8027-DD9C8CBF37F4}" type="pres">
      <dgm:prSet presAssocID="{C4685F7F-14A6-420D-9B22-B70D68B8788E}" presName="spacer" presStyleCnt="0"/>
      <dgm:spPr/>
    </dgm:pt>
    <dgm:pt modelId="{2D1B09FB-5452-4168-AAD6-B7408E16DB3D}" type="pres">
      <dgm:prSet presAssocID="{30540DEB-CA76-4608-A4BB-2EC39DD41269}" presName="parentText" presStyleLbl="node1" presStyleIdx="5" presStyleCnt="12">
        <dgm:presLayoutVars>
          <dgm:chMax val="0"/>
          <dgm:bulletEnabled val="1"/>
        </dgm:presLayoutVars>
      </dgm:prSet>
      <dgm:spPr/>
    </dgm:pt>
    <dgm:pt modelId="{A9CF0354-C7C8-47F1-B926-710F9A11E92B}" type="pres">
      <dgm:prSet presAssocID="{0B17961F-CFDB-4159-A731-894466A87626}" presName="spacer" presStyleCnt="0"/>
      <dgm:spPr/>
    </dgm:pt>
    <dgm:pt modelId="{B12A4020-CECE-4550-9D16-2B18A99FACA1}" type="pres">
      <dgm:prSet presAssocID="{204FD618-B21E-4600-8B19-E5996A78822A}" presName="parentText" presStyleLbl="node1" presStyleIdx="6" presStyleCnt="12">
        <dgm:presLayoutVars>
          <dgm:chMax val="0"/>
          <dgm:bulletEnabled val="1"/>
        </dgm:presLayoutVars>
      </dgm:prSet>
      <dgm:spPr/>
    </dgm:pt>
    <dgm:pt modelId="{D5457FA3-463C-4129-A637-6E5F157773DF}" type="pres">
      <dgm:prSet presAssocID="{09A8E4D2-4E62-4810-858F-3CB2A8CA71DB}" presName="spacer" presStyleCnt="0"/>
      <dgm:spPr/>
    </dgm:pt>
    <dgm:pt modelId="{3EFB5259-7187-45AF-BF3C-AA4A8160092A}" type="pres">
      <dgm:prSet presAssocID="{931138F5-F435-4CEE-B82B-06B8CB7DC45B}" presName="parentText" presStyleLbl="node1" presStyleIdx="7" presStyleCnt="12">
        <dgm:presLayoutVars>
          <dgm:chMax val="0"/>
          <dgm:bulletEnabled val="1"/>
        </dgm:presLayoutVars>
      </dgm:prSet>
      <dgm:spPr/>
    </dgm:pt>
    <dgm:pt modelId="{745C9248-865D-4DA4-B3D3-B6032C043F64}" type="pres">
      <dgm:prSet presAssocID="{AA6253C9-598D-4A5C-BFB6-E1DFA68923B2}" presName="spacer" presStyleCnt="0"/>
      <dgm:spPr/>
    </dgm:pt>
    <dgm:pt modelId="{C6B156EA-A4FD-420F-B7D9-F52FCA141858}" type="pres">
      <dgm:prSet presAssocID="{7AA8448C-1C7D-4C63-AD90-77BFE8215FF4}" presName="parentText" presStyleLbl="node1" presStyleIdx="8" presStyleCnt="12">
        <dgm:presLayoutVars>
          <dgm:chMax val="0"/>
          <dgm:bulletEnabled val="1"/>
        </dgm:presLayoutVars>
      </dgm:prSet>
      <dgm:spPr/>
    </dgm:pt>
    <dgm:pt modelId="{8E2226D6-949F-493B-9FBB-94EBC70EC63D}" type="pres">
      <dgm:prSet presAssocID="{A756ADC2-DBE8-45D3-A9C4-3A732EA5AF4A}" presName="spacer" presStyleCnt="0"/>
      <dgm:spPr/>
    </dgm:pt>
    <dgm:pt modelId="{9FAC6655-61D4-4D08-B0E5-FFEA25600E1B}" type="pres">
      <dgm:prSet presAssocID="{0D0C8082-4067-4BF1-845B-B452DF2D18D5}" presName="parentText" presStyleLbl="node1" presStyleIdx="9" presStyleCnt="12">
        <dgm:presLayoutVars>
          <dgm:chMax val="0"/>
          <dgm:bulletEnabled val="1"/>
        </dgm:presLayoutVars>
      </dgm:prSet>
      <dgm:spPr/>
    </dgm:pt>
    <dgm:pt modelId="{4E1131E8-6423-4986-A6C1-163E499254CD}" type="pres">
      <dgm:prSet presAssocID="{6EFE4F96-F1D1-43B5-A7B6-F227EB335D21}" presName="spacer" presStyleCnt="0"/>
      <dgm:spPr/>
    </dgm:pt>
    <dgm:pt modelId="{39978762-9A51-487A-9045-A70F31FEB65D}" type="pres">
      <dgm:prSet presAssocID="{BCE5725C-1B6F-4D25-BC08-E34FE5032755}" presName="parentText" presStyleLbl="node1" presStyleIdx="10" presStyleCnt="12">
        <dgm:presLayoutVars>
          <dgm:chMax val="0"/>
          <dgm:bulletEnabled val="1"/>
        </dgm:presLayoutVars>
      </dgm:prSet>
      <dgm:spPr/>
    </dgm:pt>
    <dgm:pt modelId="{5657F386-B268-4184-8286-81482AAD5D93}" type="pres">
      <dgm:prSet presAssocID="{AA143781-521F-4A22-B5B8-FD36957D1465}" presName="spacer" presStyleCnt="0"/>
      <dgm:spPr/>
    </dgm:pt>
    <dgm:pt modelId="{6238A2EE-6D1A-403C-BA4E-6AC6667894E3}" type="pres">
      <dgm:prSet presAssocID="{73CB228F-7D77-4FB1-946B-DB8649E7B1F6}" presName="parentText" presStyleLbl="node1" presStyleIdx="11" presStyleCnt="12">
        <dgm:presLayoutVars>
          <dgm:chMax val="0"/>
          <dgm:bulletEnabled val="1"/>
        </dgm:presLayoutVars>
      </dgm:prSet>
      <dgm:spPr/>
    </dgm:pt>
  </dgm:ptLst>
  <dgm:cxnLst>
    <dgm:cxn modelId="{55013911-F69C-40F1-864A-30C762EB39A2}" srcId="{28A72DE9-1120-4466-A612-CA6871CBB8A6}" destId="{7AA8448C-1C7D-4C63-AD90-77BFE8215FF4}" srcOrd="8" destOrd="0" parTransId="{BCEE6E2C-DA89-49B9-B1EC-8D6CF75D215E}" sibTransId="{A756ADC2-DBE8-45D3-A9C4-3A732EA5AF4A}"/>
    <dgm:cxn modelId="{135F7D25-61D8-4633-A49A-0D6DC77F8337}" srcId="{28A72DE9-1120-4466-A612-CA6871CBB8A6}" destId="{E4AA6DDC-540C-47E0-891D-A8326DFDFA5E}" srcOrd="4" destOrd="0" parTransId="{CC7E7B98-5991-4674-BDDE-CAF6B457F690}" sibTransId="{C4685F7F-14A6-420D-9B22-B70D68B8788E}"/>
    <dgm:cxn modelId="{946E0933-E219-4B8A-AD40-5B48EC4CDE5E}" type="presOf" srcId="{931138F5-F435-4CEE-B82B-06B8CB7DC45B}" destId="{3EFB5259-7187-45AF-BF3C-AA4A8160092A}" srcOrd="0" destOrd="0" presId="urn:microsoft.com/office/officeart/2005/8/layout/vList2"/>
    <dgm:cxn modelId="{97417936-AA7F-4321-B7E4-DAF10D68A8CE}" srcId="{28A72DE9-1120-4466-A612-CA6871CBB8A6}" destId="{64144095-560A-4C52-9861-AD2F7B00DE06}" srcOrd="0" destOrd="0" parTransId="{D90B4A45-EBAB-4CE5-9B18-B8747C4F8053}" sibTransId="{75E10E3A-3179-4E7A-9C7E-8F34A71A0C9D}"/>
    <dgm:cxn modelId="{F36AC439-9AB5-42AB-BEC4-DBA5FCEE3726}" srcId="{28A72DE9-1120-4466-A612-CA6871CBB8A6}" destId="{78D42948-9455-4132-A2AB-83890A63B587}" srcOrd="2" destOrd="0" parTransId="{7ABD009A-57DB-41F9-8D54-9B90831040ED}" sibTransId="{18DC565A-52AC-456C-889C-B768EB2BC57D}"/>
    <dgm:cxn modelId="{3653913A-7BF2-4276-8857-DEBACE434011}" srcId="{28A72DE9-1120-4466-A612-CA6871CBB8A6}" destId="{08E44E12-4CF7-424E-8FDB-B946E982EFB6}" srcOrd="1" destOrd="0" parTransId="{35A76CDB-B4E1-4777-99D5-9B250650B62F}" sibTransId="{84A9CF62-DBC5-4F43-A644-50BC150AC520}"/>
    <dgm:cxn modelId="{4425EB5C-DE5A-4E62-97D4-179A4F6295CB}" srcId="{28A72DE9-1120-4466-A612-CA6871CBB8A6}" destId="{BCE5725C-1B6F-4D25-BC08-E34FE5032755}" srcOrd="10" destOrd="0" parTransId="{264BB585-95EC-48A3-9731-CA4F38A71C38}" sibTransId="{AA143781-521F-4A22-B5B8-FD36957D1465}"/>
    <dgm:cxn modelId="{1764EB5C-3DE3-4C00-829D-284CE26E9DC9}" type="presOf" srcId="{08E44E12-4CF7-424E-8FDB-B946E982EFB6}" destId="{F6CCA218-965A-4B35-834D-A5536B2B6789}" srcOrd="0" destOrd="0" presId="urn:microsoft.com/office/officeart/2005/8/layout/vList2"/>
    <dgm:cxn modelId="{E8BD7845-0786-4D41-B647-82E6C18E4EA6}" srcId="{28A72DE9-1120-4466-A612-CA6871CBB8A6}" destId="{931138F5-F435-4CEE-B82B-06B8CB7DC45B}" srcOrd="7" destOrd="0" parTransId="{9ABF458A-7519-4C4C-ADF9-6C3AECBA70D4}" sibTransId="{AA6253C9-598D-4A5C-BFB6-E1DFA68923B2}"/>
    <dgm:cxn modelId="{DC74BD4E-A7B4-4A82-B976-1210A7B983D6}" srcId="{28A72DE9-1120-4466-A612-CA6871CBB8A6}" destId="{30540DEB-CA76-4608-A4BB-2EC39DD41269}" srcOrd="5" destOrd="0" parTransId="{68B91B0D-8ED0-415A-9B3B-0FA1EFBDD2CE}" sibTransId="{0B17961F-CFDB-4159-A731-894466A87626}"/>
    <dgm:cxn modelId="{5B677472-9DD8-4793-B6BB-C4924458BC00}" type="presOf" srcId="{0D0C8082-4067-4BF1-845B-B452DF2D18D5}" destId="{9FAC6655-61D4-4D08-B0E5-FFEA25600E1B}" srcOrd="0" destOrd="0" presId="urn:microsoft.com/office/officeart/2005/8/layout/vList2"/>
    <dgm:cxn modelId="{E83B4554-B4EA-4540-8378-2CE4DC281F2D}" type="presOf" srcId="{7AA8448C-1C7D-4C63-AD90-77BFE8215FF4}" destId="{C6B156EA-A4FD-420F-B7D9-F52FCA141858}" srcOrd="0" destOrd="0" presId="urn:microsoft.com/office/officeart/2005/8/layout/vList2"/>
    <dgm:cxn modelId="{1EF4837A-C7F9-42ED-B3BC-445EE7A7754E}" type="presOf" srcId="{6AC0131D-5961-4AD3-96DE-23790DE3DAE0}" destId="{08A152AE-FC2F-41F5-9AAF-C9D7EA9FD66A}" srcOrd="0" destOrd="0" presId="urn:microsoft.com/office/officeart/2005/8/layout/vList2"/>
    <dgm:cxn modelId="{EB137780-C4DC-4C46-9ADC-B6E995C7DBAA}" type="presOf" srcId="{204FD618-B21E-4600-8B19-E5996A78822A}" destId="{B12A4020-CECE-4550-9D16-2B18A99FACA1}" srcOrd="0" destOrd="0" presId="urn:microsoft.com/office/officeart/2005/8/layout/vList2"/>
    <dgm:cxn modelId="{B1503AA7-7FF3-4B14-A9EA-4553D4D23C08}" srcId="{28A72DE9-1120-4466-A612-CA6871CBB8A6}" destId="{6AC0131D-5961-4AD3-96DE-23790DE3DAE0}" srcOrd="3" destOrd="0" parTransId="{93503CAA-8291-4E5D-9BE6-2B948844DEFD}" sibTransId="{8C668457-A002-4864-8C92-0AC94B95725E}"/>
    <dgm:cxn modelId="{C3AD36AE-FFA2-4A79-8005-2332F100E96D}" type="presOf" srcId="{64144095-560A-4C52-9861-AD2F7B00DE06}" destId="{97C051C3-9AC6-4CF2-8A55-C371AD0EC431}" srcOrd="0" destOrd="0" presId="urn:microsoft.com/office/officeart/2005/8/layout/vList2"/>
    <dgm:cxn modelId="{9F9183B3-5D2E-4293-AFE4-E104405A9044}" srcId="{28A72DE9-1120-4466-A612-CA6871CBB8A6}" destId="{73CB228F-7D77-4FB1-946B-DB8649E7B1F6}" srcOrd="11" destOrd="0" parTransId="{5F2FE631-9826-4F33-9596-DF33956F7470}" sibTransId="{41B72196-AB35-42A7-BADB-32E1FE045B6D}"/>
    <dgm:cxn modelId="{022BD6D0-76CD-4650-B81A-F474213FC713}" type="presOf" srcId="{78D42948-9455-4132-A2AB-83890A63B587}" destId="{BC40D61D-F6DE-4F43-8B1A-8C0BA949E521}" srcOrd="0" destOrd="0" presId="urn:microsoft.com/office/officeart/2005/8/layout/vList2"/>
    <dgm:cxn modelId="{6D7557D1-C74B-45C0-ABF5-829E3EADA0F7}" type="presOf" srcId="{28A72DE9-1120-4466-A612-CA6871CBB8A6}" destId="{87E78B38-A70C-40B0-BBFF-C77496B0441B}" srcOrd="0" destOrd="0" presId="urn:microsoft.com/office/officeart/2005/8/layout/vList2"/>
    <dgm:cxn modelId="{D3FA4DD5-98E8-4AD1-B5BD-5CFC52094643}" srcId="{28A72DE9-1120-4466-A612-CA6871CBB8A6}" destId="{0D0C8082-4067-4BF1-845B-B452DF2D18D5}" srcOrd="9" destOrd="0" parTransId="{B4747EFB-92E4-4593-A273-AAB2B13ECB92}" sibTransId="{6EFE4F96-F1D1-43B5-A7B6-F227EB335D21}"/>
    <dgm:cxn modelId="{F95086DA-88B6-4B1A-8E2F-78CCF3B654DE}" srcId="{28A72DE9-1120-4466-A612-CA6871CBB8A6}" destId="{204FD618-B21E-4600-8B19-E5996A78822A}" srcOrd="6" destOrd="0" parTransId="{93EFCF58-3A9D-453D-A122-9A94227706B2}" sibTransId="{09A8E4D2-4E62-4810-858F-3CB2A8CA71DB}"/>
    <dgm:cxn modelId="{98C4C8F8-E605-4C6E-9158-BBA9FE7ACC55}" type="presOf" srcId="{E4AA6DDC-540C-47E0-891D-A8326DFDFA5E}" destId="{0367EA22-884A-4C1A-AF37-695814014E36}" srcOrd="0" destOrd="0" presId="urn:microsoft.com/office/officeart/2005/8/layout/vList2"/>
    <dgm:cxn modelId="{E07A9DFA-F57D-475D-81F7-8D45D93CC0BC}" type="presOf" srcId="{BCE5725C-1B6F-4D25-BC08-E34FE5032755}" destId="{39978762-9A51-487A-9045-A70F31FEB65D}" srcOrd="0" destOrd="0" presId="urn:microsoft.com/office/officeart/2005/8/layout/vList2"/>
    <dgm:cxn modelId="{616DF7FB-5666-4F85-87C8-B37231E17A82}" type="presOf" srcId="{30540DEB-CA76-4608-A4BB-2EC39DD41269}" destId="{2D1B09FB-5452-4168-AAD6-B7408E16DB3D}" srcOrd="0" destOrd="0" presId="urn:microsoft.com/office/officeart/2005/8/layout/vList2"/>
    <dgm:cxn modelId="{FCF1B9FD-8FA5-4A0B-A258-175650CBBFF1}" type="presOf" srcId="{73CB228F-7D77-4FB1-946B-DB8649E7B1F6}" destId="{6238A2EE-6D1A-403C-BA4E-6AC6667894E3}" srcOrd="0" destOrd="0" presId="urn:microsoft.com/office/officeart/2005/8/layout/vList2"/>
    <dgm:cxn modelId="{8976D9B7-568D-4BA2-8FC5-0130E6F09F66}" type="presParOf" srcId="{87E78B38-A70C-40B0-BBFF-C77496B0441B}" destId="{97C051C3-9AC6-4CF2-8A55-C371AD0EC431}" srcOrd="0" destOrd="0" presId="urn:microsoft.com/office/officeart/2005/8/layout/vList2"/>
    <dgm:cxn modelId="{BCA4836B-390B-4B38-B53A-B16106319A6E}" type="presParOf" srcId="{87E78B38-A70C-40B0-BBFF-C77496B0441B}" destId="{D139B5BC-C3AC-4F01-A109-BF0618C1F3A4}" srcOrd="1" destOrd="0" presId="urn:microsoft.com/office/officeart/2005/8/layout/vList2"/>
    <dgm:cxn modelId="{2ECD1F63-4A26-4207-865F-E7ABB4E4E25D}" type="presParOf" srcId="{87E78B38-A70C-40B0-BBFF-C77496B0441B}" destId="{F6CCA218-965A-4B35-834D-A5536B2B6789}" srcOrd="2" destOrd="0" presId="urn:microsoft.com/office/officeart/2005/8/layout/vList2"/>
    <dgm:cxn modelId="{2FCF54D4-36BD-44A3-8062-D59576902AFF}" type="presParOf" srcId="{87E78B38-A70C-40B0-BBFF-C77496B0441B}" destId="{C2BB80B4-9500-4792-914E-369BB8FB5D43}" srcOrd="3" destOrd="0" presId="urn:microsoft.com/office/officeart/2005/8/layout/vList2"/>
    <dgm:cxn modelId="{C51EA7F7-2AD2-4701-B7B4-545231980C77}" type="presParOf" srcId="{87E78B38-A70C-40B0-BBFF-C77496B0441B}" destId="{BC40D61D-F6DE-4F43-8B1A-8C0BA949E521}" srcOrd="4" destOrd="0" presId="urn:microsoft.com/office/officeart/2005/8/layout/vList2"/>
    <dgm:cxn modelId="{CD93AA6D-68CC-4D01-B0D5-76D35EDBBD6A}" type="presParOf" srcId="{87E78B38-A70C-40B0-BBFF-C77496B0441B}" destId="{4CB9DC83-0C4E-4669-A240-15AE89B6991B}" srcOrd="5" destOrd="0" presId="urn:microsoft.com/office/officeart/2005/8/layout/vList2"/>
    <dgm:cxn modelId="{026E85A8-8AF0-4A95-B5A9-B6E8444AB8C9}" type="presParOf" srcId="{87E78B38-A70C-40B0-BBFF-C77496B0441B}" destId="{08A152AE-FC2F-41F5-9AAF-C9D7EA9FD66A}" srcOrd="6" destOrd="0" presId="urn:microsoft.com/office/officeart/2005/8/layout/vList2"/>
    <dgm:cxn modelId="{05C80029-618A-4615-B5EF-859CE060B88F}" type="presParOf" srcId="{87E78B38-A70C-40B0-BBFF-C77496B0441B}" destId="{D9915C89-98C0-4F5E-8984-5A3F1B04A6C0}" srcOrd="7" destOrd="0" presId="urn:microsoft.com/office/officeart/2005/8/layout/vList2"/>
    <dgm:cxn modelId="{88374F67-DE6A-4290-96F0-0C8A9AB6D385}" type="presParOf" srcId="{87E78B38-A70C-40B0-BBFF-C77496B0441B}" destId="{0367EA22-884A-4C1A-AF37-695814014E36}" srcOrd="8" destOrd="0" presId="urn:microsoft.com/office/officeart/2005/8/layout/vList2"/>
    <dgm:cxn modelId="{97717B18-4A30-4464-AB09-97B574786AF8}" type="presParOf" srcId="{87E78B38-A70C-40B0-BBFF-C77496B0441B}" destId="{EF28FE89-5644-4DF9-8027-DD9C8CBF37F4}" srcOrd="9" destOrd="0" presId="urn:microsoft.com/office/officeart/2005/8/layout/vList2"/>
    <dgm:cxn modelId="{106A09F7-098D-49E9-A0BE-3585C7BCA748}" type="presParOf" srcId="{87E78B38-A70C-40B0-BBFF-C77496B0441B}" destId="{2D1B09FB-5452-4168-AAD6-B7408E16DB3D}" srcOrd="10" destOrd="0" presId="urn:microsoft.com/office/officeart/2005/8/layout/vList2"/>
    <dgm:cxn modelId="{B455046B-9B26-488C-903D-C4C15536339A}" type="presParOf" srcId="{87E78B38-A70C-40B0-BBFF-C77496B0441B}" destId="{A9CF0354-C7C8-47F1-B926-710F9A11E92B}" srcOrd="11" destOrd="0" presId="urn:microsoft.com/office/officeart/2005/8/layout/vList2"/>
    <dgm:cxn modelId="{4C56EFA3-B4D3-476D-9123-F3069D107504}" type="presParOf" srcId="{87E78B38-A70C-40B0-BBFF-C77496B0441B}" destId="{B12A4020-CECE-4550-9D16-2B18A99FACA1}" srcOrd="12" destOrd="0" presId="urn:microsoft.com/office/officeart/2005/8/layout/vList2"/>
    <dgm:cxn modelId="{3C1DD30D-A635-4E00-BCBF-6D4B3B02A3B5}" type="presParOf" srcId="{87E78B38-A70C-40B0-BBFF-C77496B0441B}" destId="{D5457FA3-463C-4129-A637-6E5F157773DF}" srcOrd="13" destOrd="0" presId="urn:microsoft.com/office/officeart/2005/8/layout/vList2"/>
    <dgm:cxn modelId="{F5E42383-6C32-4954-8381-F2941F5B9F4D}" type="presParOf" srcId="{87E78B38-A70C-40B0-BBFF-C77496B0441B}" destId="{3EFB5259-7187-45AF-BF3C-AA4A8160092A}" srcOrd="14" destOrd="0" presId="urn:microsoft.com/office/officeart/2005/8/layout/vList2"/>
    <dgm:cxn modelId="{46F6114E-4A31-468A-AE90-9C07A024079B}" type="presParOf" srcId="{87E78B38-A70C-40B0-BBFF-C77496B0441B}" destId="{745C9248-865D-4DA4-B3D3-B6032C043F64}" srcOrd="15" destOrd="0" presId="urn:microsoft.com/office/officeart/2005/8/layout/vList2"/>
    <dgm:cxn modelId="{4BADBCC3-E9E8-42EE-AD91-9AEB86E1A0E4}" type="presParOf" srcId="{87E78B38-A70C-40B0-BBFF-C77496B0441B}" destId="{C6B156EA-A4FD-420F-B7D9-F52FCA141858}" srcOrd="16" destOrd="0" presId="urn:microsoft.com/office/officeart/2005/8/layout/vList2"/>
    <dgm:cxn modelId="{CBF0A573-3354-4CE9-A529-DEAD670EBD3C}" type="presParOf" srcId="{87E78B38-A70C-40B0-BBFF-C77496B0441B}" destId="{8E2226D6-949F-493B-9FBB-94EBC70EC63D}" srcOrd="17" destOrd="0" presId="urn:microsoft.com/office/officeart/2005/8/layout/vList2"/>
    <dgm:cxn modelId="{38138464-43A0-4671-B8A0-904EE994BE27}" type="presParOf" srcId="{87E78B38-A70C-40B0-BBFF-C77496B0441B}" destId="{9FAC6655-61D4-4D08-B0E5-FFEA25600E1B}" srcOrd="18" destOrd="0" presId="urn:microsoft.com/office/officeart/2005/8/layout/vList2"/>
    <dgm:cxn modelId="{49282258-164C-460B-8C9E-1E6BFC7F8F12}" type="presParOf" srcId="{87E78B38-A70C-40B0-BBFF-C77496B0441B}" destId="{4E1131E8-6423-4986-A6C1-163E499254CD}" srcOrd="19" destOrd="0" presId="urn:microsoft.com/office/officeart/2005/8/layout/vList2"/>
    <dgm:cxn modelId="{71E99EB1-A942-471C-A8F1-CEF17C1E9E9D}" type="presParOf" srcId="{87E78B38-A70C-40B0-BBFF-C77496B0441B}" destId="{39978762-9A51-487A-9045-A70F31FEB65D}" srcOrd="20" destOrd="0" presId="urn:microsoft.com/office/officeart/2005/8/layout/vList2"/>
    <dgm:cxn modelId="{0B06A748-A1A3-4E8B-B5A8-DFBE84BB54FE}" type="presParOf" srcId="{87E78B38-A70C-40B0-BBFF-C77496B0441B}" destId="{5657F386-B268-4184-8286-81482AAD5D93}" srcOrd="21" destOrd="0" presId="urn:microsoft.com/office/officeart/2005/8/layout/vList2"/>
    <dgm:cxn modelId="{966000BD-96BB-453B-BFD3-425DA8305F14}" type="presParOf" srcId="{87E78B38-A70C-40B0-BBFF-C77496B0441B}" destId="{6238A2EE-6D1A-403C-BA4E-6AC6667894E3}"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0A8A7F-CA69-4B33-8999-F7CF7E25E01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EDA643B-AD98-4542-81DC-713EA11E11AE}">
      <dgm:prSet custT="1"/>
      <dgm:spPr/>
      <dgm:t>
        <a:bodyPr/>
        <a:lstStyle/>
        <a:p>
          <a:r>
            <a:rPr lang="en-US" sz="1800" b="1" dirty="0"/>
            <a:t>The twenty Zen of Python are guiding principles written by </a:t>
          </a:r>
          <a:r>
            <a:rPr lang="en-US" sz="1800" b="1" dirty="0" err="1"/>
            <a:t>Pythoneer</a:t>
          </a:r>
          <a:r>
            <a:rPr lang="en-US" sz="1800" b="1" dirty="0"/>
            <a:t> Tim Peters explaining the design of the Python programming language by Guido van Rossum.</a:t>
          </a:r>
          <a:endParaRPr lang="en-US" sz="1800" dirty="0"/>
        </a:p>
      </dgm:t>
    </dgm:pt>
    <dgm:pt modelId="{78211568-AB3D-4EFF-B54C-6C00ECA151E3}" type="parTrans" cxnId="{76365301-C3E2-4CE2-8F01-F2802AC93068}">
      <dgm:prSet/>
      <dgm:spPr/>
      <dgm:t>
        <a:bodyPr/>
        <a:lstStyle/>
        <a:p>
          <a:endParaRPr lang="en-US" sz="3200"/>
        </a:p>
      </dgm:t>
    </dgm:pt>
    <dgm:pt modelId="{78E195B4-FE35-48C7-B4E5-F10DD4F368BF}" type="sibTrans" cxnId="{76365301-C3E2-4CE2-8F01-F2802AC93068}">
      <dgm:prSet/>
      <dgm:spPr/>
      <dgm:t>
        <a:bodyPr/>
        <a:lstStyle/>
        <a:p>
          <a:endParaRPr lang="en-US" sz="3200"/>
        </a:p>
      </dgm:t>
    </dgm:pt>
    <dgm:pt modelId="{F9D10A57-D4C4-4FB2-AB6C-7F471B0BB345}">
      <dgm:prSet custT="1"/>
      <dgm:spPr/>
      <dgm:t>
        <a:bodyPr/>
        <a:lstStyle/>
        <a:p>
          <a:r>
            <a:rPr lang="en-US" sz="1800"/>
            <a:t>12. In the face of ambiguity, refuse the temptation to guess.</a:t>
          </a:r>
        </a:p>
      </dgm:t>
    </dgm:pt>
    <dgm:pt modelId="{29BD0AF8-F93B-4DF5-8532-6E8E03771BEB}" type="parTrans" cxnId="{3FD03F46-25DF-4AAC-B9D5-58D467F59E2F}">
      <dgm:prSet/>
      <dgm:spPr/>
      <dgm:t>
        <a:bodyPr/>
        <a:lstStyle/>
        <a:p>
          <a:endParaRPr lang="en-US" sz="3200"/>
        </a:p>
      </dgm:t>
    </dgm:pt>
    <dgm:pt modelId="{B415D081-5C2A-4590-979B-9F435C0B444A}" type="sibTrans" cxnId="{3FD03F46-25DF-4AAC-B9D5-58D467F59E2F}">
      <dgm:prSet/>
      <dgm:spPr/>
      <dgm:t>
        <a:bodyPr/>
        <a:lstStyle/>
        <a:p>
          <a:endParaRPr lang="en-US" sz="3200"/>
        </a:p>
      </dgm:t>
    </dgm:pt>
    <dgm:pt modelId="{A9AF5047-E3DA-4ACA-B3E3-7FDF9F8C039B}">
      <dgm:prSet custT="1"/>
      <dgm:spPr/>
      <dgm:t>
        <a:bodyPr/>
        <a:lstStyle/>
        <a:p>
          <a:r>
            <a:rPr lang="en-US" sz="1800"/>
            <a:t>13. There should be one-and preferably only one --obvious way to do it.</a:t>
          </a:r>
        </a:p>
      </dgm:t>
    </dgm:pt>
    <dgm:pt modelId="{6FE032BD-12B4-4632-AFDC-D5330D0FD9C6}" type="parTrans" cxnId="{392647E1-E855-42F8-A3CE-C0571E85D732}">
      <dgm:prSet/>
      <dgm:spPr/>
      <dgm:t>
        <a:bodyPr/>
        <a:lstStyle/>
        <a:p>
          <a:endParaRPr lang="en-US" sz="3200"/>
        </a:p>
      </dgm:t>
    </dgm:pt>
    <dgm:pt modelId="{E5409FDB-6773-43D2-90F5-CDC6F267CCEF}" type="sibTrans" cxnId="{392647E1-E855-42F8-A3CE-C0571E85D732}">
      <dgm:prSet/>
      <dgm:spPr/>
      <dgm:t>
        <a:bodyPr/>
        <a:lstStyle/>
        <a:p>
          <a:endParaRPr lang="en-US" sz="3200"/>
        </a:p>
      </dgm:t>
    </dgm:pt>
    <dgm:pt modelId="{5754F61A-D88A-4909-A164-4CD170085166}">
      <dgm:prSet custT="1"/>
      <dgm:spPr/>
      <dgm:t>
        <a:bodyPr/>
        <a:lstStyle/>
        <a:p>
          <a:r>
            <a:rPr lang="en-US" sz="1800" dirty="0"/>
            <a:t>14. Although that way may not be obvious at first unless you’re Dutch.</a:t>
          </a:r>
        </a:p>
      </dgm:t>
    </dgm:pt>
    <dgm:pt modelId="{D180C14A-625C-4483-911D-6B3648B0121F}" type="parTrans" cxnId="{6089CEE0-822D-4CBF-AADF-09C8F55EC1C0}">
      <dgm:prSet/>
      <dgm:spPr/>
      <dgm:t>
        <a:bodyPr/>
        <a:lstStyle/>
        <a:p>
          <a:endParaRPr lang="en-US" sz="3200"/>
        </a:p>
      </dgm:t>
    </dgm:pt>
    <dgm:pt modelId="{23AD2F22-0D19-4401-9296-5A993EDDB606}" type="sibTrans" cxnId="{6089CEE0-822D-4CBF-AADF-09C8F55EC1C0}">
      <dgm:prSet/>
      <dgm:spPr/>
      <dgm:t>
        <a:bodyPr/>
        <a:lstStyle/>
        <a:p>
          <a:endParaRPr lang="en-US" sz="3200"/>
        </a:p>
      </dgm:t>
    </dgm:pt>
    <dgm:pt modelId="{68EB20E7-E383-45EB-A527-BF7F041F7212}">
      <dgm:prSet custT="1"/>
      <dgm:spPr/>
      <dgm:t>
        <a:bodyPr/>
        <a:lstStyle/>
        <a:p>
          <a:r>
            <a:rPr lang="en-US" sz="1800"/>
            <a:t>15. Now is better than never.</a:t>
          </a:r>
        </a:p>
      </dgm:t>
    </dgm:pt>
    <dgm:pt modelId="{4EADA314-0A4C-4DE9-AB6A-860254F2EE16}" type="parTrans" cxnId="{0383BB22-AF8A-4B5A-B570-1A2FA8E69784}">
      <dgm:prSet/>
      <dgm:spPr/>
      <dgm:t>
        <a:bodyPr/>
        <a:lstStyle/>
        <a:p>
          <a:endParaRPr lang="en-US" sz="3200"/>
        </a:p>
      </dgm:t>
    </dgm:pt>
    <dgm:pt modelId="{EC3BE32F-A1AC-40E2-B508-16E8E842CFC1}" type="sibTrans" cxnId="{0383BB22-AF8A-4B5A-B570-1A2FA8E69784}">
      <dgm:prSet/>
      <dgm:spPr/>
      <dgm:t>
        <a:bodyPr/>
        <a:lstStyle/>
        <a:p>
          <a:endParaRPr lang="en-US" sz="3200"/>
        </a:p>
      </dgm:t>
    </dgm:pt>
    <dgm:pt modelId="{7D226AE1-2A13-442B-8F48-059D76038D7D}">
      <dgm:prSet custT="1"/>
      <dgm:spPr/>
      <dgm:t>
        <a:bodyPr/>
        <a:lstStyle/>
        <a:p>
          <a:r>
            <a:rPr lang="en-US" sz="1800"/>
            <a:t>16. Although never is often better than *right* now.</a:t>
          </a:r>
        </a:p>
      </dgm:t>
    </dgm:pt>
    <dgm:pt modelId="{BE6CE579-EEAE-4A42-9176-447E3288C939}" type="parTrans" cxnId="{23F1B09E-D4DB-40BD-A74F-AE4B49D48D98}">
      <dgm:prSet/>
      <dgm:spPr/>
      <dgm:t>
        <a:bodyPr/>
        <a:lstStyle/>
        <a:p>
          <a:endParaRPr lang="en-US" sz="3200"/>
        </a:p>
      </dgm:t>
    </dgm:pt>
    <dgm:pt modelId="{F71ED4C4-FDB6-41AF-9201-63C5F46A8D6D}" type="sibTrans" cxnId="{23F1B09E-D4DB-40BD-A74F-AE4B49D48D98}">
      <dgm:prSet/>
      <dgm:spPr/>
      <dgm:t>
        <a:bodyPr/>
        <a:lstStyle/>
        <a:p>
          <a:endParaRPr lang="en-US" sz="3200"/>
        </a:p>
      </dgm:t>
    </dgm:pt>
    <dgm:pt modelId="{2AEF4B8C-DEFB-409E-AB07-5643B4A11F3A}">
      <dgm:prSet custT="1"/>
      <dgm:spPr/>
      <dgm:t>
        <a:bodyPr/>
        <a:lstStyle/>
        <a:p>
          <a:r>
            <a:rPr lang="en-US" sz="1800"/>
            <a:t>17. If the implementation is hard to explain, it's a bad idea.</a:t>
          </a:r>
        </a:p>
      </dgm:t>
    </dgm:pt>
    <dgm:pt modelId="{F20E1B60-3660-40F2-B58A-A492A65DCD21}" type="parTrans" cxnId="{90FA0035-63DD-4740-9E33-61682AF5240E}">
      <dgm:prSet/>
      <dgm:spPr/>
      <dgm:t>
        <a:bodyPr/>
        <a:lstStyle/>
        <a:p>
          <a:endParaRPr lang="en-US" sz="3200"/>
        </a:p>
      </dgm:t>
    </dgm:pt>
    <dgm:pt modelId="{6C725060-DC28-422B-B954-AC6F904C38BA}" type="sibTrans" cxnId="{90FA0035-63DD-4740-9E33-61682AF5240E}">
      <dgm:prSet/>
      <dgm:spPr/>
      <dgm:t>
        <a:bodyPr/>
        <a:lstStyle/>
        <a:p>
          <a:endParaRPr lang="en-US" sz="3200"/>
        </a:p>
      </dgm:t>
    </dgm:pt>
    <dgm:pt modelId="{E3DF7A64-466D-4B36-AF8E-14B5F838E321}">
      <dgm:prSet custT="1"/>
      <dgm:spPr/>
      <dgm:t>
        <a:bodyPr/>
        <a:lstStyle/>
        <a:p>
          <a:r>
            <a:rPr lang="en-US" sz="1800"/>
            <a:t>18. If the implementation is easy to explain, it may be a good idea.</a:t>
          </a:r>
        </a:p>
      </dgm:t>
    </dgm:pt>
    <dgm:pt modelId="{DB5EF40A-B260-4C71-8682-B4D809617A95}" type="parTrans" cxnId="{A2EE691A-DB64-4449-80AC-59EE22C032BC}">
      <dgm:prSet/>
      <dgm:spPr/>
      <dgm:t>
        <a:bodyPr/>
        <a:lstStyle/>
        <a:p>
          <a:endParaRPr lang="en-US" sz="3200"/>
        </a:p>
      </dgm:t>
    </dgm:pt>
    <dgm:pt modelId="{B967679A-3FC9-4359-A8E0-F9ECDAFD5BD2}" type="sibTrans" cxnId="{A2EE691A-DB64-4449-80AC-59EE22C032BC}">
      <dgm:prSet/>
      <dgm:spPr/>
      <dgm:t>
        <a:bodyPr/>
        <a:lstStyle/>
        <a:p>
          <a:endParaRPr lang="en-US" sz="3200"/>
        </a:p>
      </dgm:t>
    </dgm:pt>
    <dgm:pt modelId="{98431C4F-77C6-496C-B757-0075EE1AB215}">
      <dgm:prSet custT="1"/>
      <dgm:spPr/>
      <dgm:t>
        <a:bodyPr/>
        <a:lstStyle/>
        <a:p>
          <a:r>
            <a:rPr lang="en-US" sz="1800"/>
            <a:t>19. Namespaces are one honking great idea -let's do more of those!</a:t>
          </a:r>
        </a:p>
      </dgm:t>
    </dgm:pt>
    <dgm:pt modelId="{2920AEAB-E762-435F-AAC9-FACA75368A7B}" type="parTrans" cxnId="{217F7922-3B2A-41A2-BE0C-B1A4C46F88AD}">
      <dgm:prSet/>
      <dgm:spPr/>
      <dgm:t>
        <a:bodyPr/>
        <a:lstStyle/>
        <a:p>
          <a:endParaRPr lang="en-US" sz="3200"/>
        </a:p>
      </dgm:t>
    </dgm:pt>
    <dgm:pt modelId="{C8D4481C-5A00-4526-96EB-1707318A98B2}" type="sibTrans" cxnId="{217F7922-3B2A-41A2-BE0C-B1A4C46F88AD}">
      <dgm:prSet/>
      <dgm:spPr/>
      <dgm:t>
        <a:bodyPr/>
        <a:lstStyle/>
        <a:p>
          <a:endParaRPr lang="en-US" sz="3200"/>
        </a:p>
      </dgm:t>
    </dgm:pt>
    <dgm:pt modelId="{2A45C90C-0939-472E-B142-5566C8476F5F}">
      <dgm:prSet custT="1"/>
      <dgm:spPr/>
      <dgm:t>
        <a:bodyPr/>
        <a:lstStyle/>
        <a:p>
          <a:r>
            <a:rPr lang="pt-BR" sz="1800"/>
            <a:t>20. Pending Guido van Rossum response</a:t>
          </a:r>
          <a:endParaRPr lang="en-US" sz="1800"/>
        </a:p>
      </dgm:t>
    </dgm:pt>
    <dgm:pt modelId="{FBA72BE1-C8EC-46E1-B58B-240ACC0C613D}" type="parTrans" cxnId="{DB41A4A6-F4F7-4F57-97AF-6CECE7F2A75F}">
      <dgm:prSet/>
      <dgm:spPr/>
      <dgm:t>
        <a:bodyPr/>
        <a:lstStyle/>
        <a:p>
          <a:endParaRPr lang="en-US" sz="3200"/>
        </a:p>
      </dgm:t>
    </dgm:pt>
    <dgm:pt modelId="{DF025FC9-A421-4C21-A111-E0CD45F4AF52}" type="sibTrans" cxnId="{DB41A4A6-F4F7-4F57-97AF-6CECE7F2A75F}">
      <dgm:prSet/>
      <dgm:spPr/>
      <dgm:t>
        <a:bodyPr/>
        <a:lstStyle/>
        <a:p>
          <a:endParaRPr lang="en-US" sz="3200"/>
        </a:p>
      </dgm:t>
    </dgm:pt>
    <dgm:pt modelId="{9A1C9534-416E-4DF9-9AC5-C1C4C213000B}" type="pres">
      <dgm:prSet presAssocID="{B00A8A7F-CA69-4B33-8999-F7CF7E25E01D}" presName="linear" presStyleCnt="0">
        <dgm:presLayoutVars>
          <dgm:animLvl val="lvl"/>
          <dgm:resizeHandles val="exact"/>
        </dgm:presLayoutVars>
      </dgm:prSet>
      <dgm:spPr/>
    </dgm:pt>
    <dgm:pt modelId="{1EE5E449-E20B-453F-8CB9-42B59464A5DE}" type="pres">
      <dgm:prSet presAssocID="{CEDA643B-AD98-4542-81DC-713EA11E11AE}" presName="parentText" presStyleLbl="node1" presStyleIdx="0" presStyleCnt="10" custScaleY="193087">
        <dgm:presLayoutVars>
          <dgm:chMax val="0"/>
          <dgm:bulletEnabled val="1"/>
        </dgm:presLayoutVars>
      </dgm:prSet>
      <dgm:spPr/>
    </dgm:pt>
    <dgm:pt modelId="{43A101A8-479D-46DD-8234-03FBC5874C80}" type="pres">
      <dgm:prSet presAssocID="{78E195B4-FE35-48C7-B4E5-F10DD4F368BF}" presName="spacer" presStyleCnt="0"/>
      <dgm:spPr/>
    </dgm:pt>
    <dgm:pt modelId="{9F60C58F-6414-4FD6-8ED2-DA8AD3EEABA8}" type="pres">
      <dgm:prSet presAssocID="{F9D10A57-D4C4-4FB2-AB6C-7F471B0BB345}" presName="parentText" presStyleLbl="node1" presStyleIdx="1" presStyleCnt="10">
        <dgm:presLayoutVars>
          <dgm:chMax val="0"/>
          <dgm:bulletEnabled val="1"/>
        </dgm:presLayoutVars>
      </dgm:prSet>
      <dgm:spPr/>
    </dgm:pt>
    <dgm:pt modelId="{8A65CA58-4CE3-40F2-8BCB-B7FB5D979B12}" type="pres">
      <dgm:prSet presAssocID="{B415D081-5C2A-4590-979B-9F435C0B444A}" presName="spacer" presStyleCnt="0"/>
      <dgm:spPr/>
    </dgm:pt>
    <dgm:pt modelId="{C8300E6D-C1B6-48F7-B75E-DAB46EC55F72}" type="pres">
      <dgm:prSet presAssocID="{A9AF5047-E3DA-4ACA-B3E3-7FDF9F8C039B}" presName="parentText" presStyleLbl="node1" presStyleIdx="2" presStyleCnt="10">
        <dgm:presLayoutVars>
          <dgm:chMax val="0"/>
          <dgm:bulletEnabled val="1"/>
        </dgm:presLayoutVars>
      </dgm:prSet>
      <dgm:spPr/>
    </dgm:pt>
    <dgm:pt modelId="{12F18FFB-A466-42B7-9349-F7C137BDF77C}" type="pres">
      <dgm:prSet presAssocID="{E5409FDB-6773-43D2-90F5-CDC6F267CCEF}" presName="spacer" presStyleCnt="0"/>
      <dgm:spPr/>
    </dgm:pt>
    <dgm:pt modelId="{D26143A4-DE15-4116-B1F6-CE2F64A2D275}" type="pres">
      <dgm:prSet presAssocID="{5754F61A-D88A-4909-A164-4CD170085166}" presName="parentText" presStyleLbl="node1" presStyleIdx="3" presStyleCnt="10">
        <dgm:presLayoutVars>
          <dgm:chMax val="0"/>
          <dgm:bulletEnabled val="1"/>
        </dgm:presLayoutVars>
      </dgm:prSet>
      <dgm:spPr/>
    </dgm:pt>
    <dgm:pt modelId="{44EF33B9-BC63-4B7F-9868-0D7AD672DAE0}" type="pres">
      <dgm:prSet presAssocID="{23AD2F22-0D19-4401-9296-5A993EDDB606}" presName="spacer" presStyleCnt="0"/>
      <dgm:spPr/>
    </dgm:pt>
    <dgm:pt modelId="{5934E454-E2DE-40A7-9743-0120E945F229}" type="pres">
      <dgm:prSet presAssocID="{68EB20E7-E383-45EB-A527-BF7F041F7212}" presName="parentText" presStyleLbl="node1" presStyleIdx="4" presStyleCnt="10">
        <dgm:presLayoutVars>
          <dgm:chMax val="0"/>
          <dgm:bulletEnabled val="1"/>
        </dgm:presLayoutVars>
      </dgm:prSet>
      <dgm:spPr/>
    </dgm:pt>
    <dgm:pt modelId="{6FD785BD-F16B-46CD-A50E-9B700E06B600}" type="pres">
      <dgm:prSet presAssocID="{EC3BE32F-A1AC-40E2-B508-16E8E842CFC1}" presName="spacer" presStyleCnt="0"/>
      <dgm:spPr/>
    </dgm:pt>
    <dgm:pt modelId="{BC732344-8BF8-41F4-9C6F-5EAB5EBA318F}" type="pres">
      <dgm:prSet presAssocID="{7D226AE1-2A13-442B-8F48-059D76038D7D}" presName="parentText" presStyleLbl="node1" presStyleIdx="5" presStyleCnt="10">
        <dgm:presLayoutVars>
          <dgm:chMax val="0"/>
          <dgm:bulletEnabled val="1"/>
        </dgm:presLayoutVars>
      </dgm:prSet>
      <dgm:spPr/>
    </dgm:pt>
    <dgm:pt modelId="{E9A9AD53-9CB3-40B0-806C-3728546C754A}" type="pres">
      <dgm:prSet presAssocID="{F71ED4C4-FDB6-41AF-9201-63C5F46A8D6D}" presName="spacer" presStyleCnt="0"/>
      <dgm:spPr/>
    </dgm:pt>
    <dgm:pt modelId="{ED41B367-B4AB-4565-9730-A6FE8A4E6DBB}" type="pres">
      <dgm:prSet presAssocID="{2AEF4B8C-DEFB-409E-AB07-5643B4A11F3A}" presName="parentText" presStyleLbl="node1" presStyleIdx="6" presStyleCnt="10">
        <dgm:presLayoutVars>
          <dgm:chMax val="0"/>
          <dgm:bulletEnabled val="1"/>
        </dgm:presLayoutVars>
      </dgm:prSet>
      <dgm:spPr/>
    </dgm:pt>
    <dgm:pt modelId="{1899489F-956D-416A-A26B-A2EF5836B49D}" type="pres">
      <dgm:prSet presAssocID="{6C725060-DC28-422B-B954-AC6F904C38BA}" presName="spacer" presStyleCnt="0"/>
      <dgm:spPr/>
    </dgm:pt>
    <dgm:pt modelId="{49287FBD-E8FF-4410-AC24-3AD3ACE63EE2}" type="pres">
      <dgm:prSet presAssocID="{E3DF7A64-466D-4B36-AF8E-14B5F838E321}" presName="parentText" presStyleLbl="node1" presStyleIdx="7" presStyleCnt="10">
        <dgm:presLayoutVars>
          <dgm:chMax val="0"/>
          <dgm:bulletEnabled val="1"/>
        </dgm:presLayoutVars>
      </dgm:prSet>
      <dgm:spPr/>
    </dgm:pt>
    <dgm:pt modelId="{3E7BDF62-B5E6-4611-9657-05A3E7B05248}" type="pres">
      <dgm:prSet presAssocID="{B967679A-3FC9-4359-A8E0-F9ECDAFD5BD2}" presName="spacer" presStyleCnt="0"/>
      <dgm:spPr/>
    </dgm:pt>
    <dgm:pt modelId="{3DE9F634-BA61-4CFC-8925-8F2F0BFC1FE0}" type="pres">
      <dgm:prSet presAssocID="{98431C4F-77C6-496C-B757-0075EE1AB215}" presName="parentText" presStyleLbl="node1" presStyleIdx="8" presStyleCnt="10">
        <dgm:presLayoutVars>
          <dgm:chMax val="0"/>
          <dgm:bulletEnabled val="1"/>
        </dgm:presLayoutVars>
      </dgm:prSet>
      <dgm:spPr/>
    </dgm:pt>
    <dgm:pt modelId="{60ABE872-3A70-4572-B8DD-963125D4A404}" type="pres">
      <dgm:prSet presAssocID="{C8D4481C-5A00-4526-96EB-1707318A98B2}" presName="spacer" presStyleCnt="0"/>
      <dgm:spPr/>
    </dgm:pt>
    <dgm:pt modelId="{2FF0D7A2-AA97-468B-8796-BB40E06214CF}" type="pres">
      <dgm:prSet presAssocID="{2A45C90C-0939-472E-B142-5566C8476F5F}" presName="parentText" presStyleLbl="node1" presStyleIdx="9" presStyleCnt="10">
        <dgm:presLayoutVars>
          <dgm:chMax val="0"/>
          <dgm:bulletEnabled val="1"/>
        </dgm:presLayoutVars>
      </dgm:prSet>
      <dgm:spPr/>
    </dgm:pt>
  </dgm:ptLst>
  <dgm:cxnLst>
    <dgm:cxn modelId="{76365301-C3E2-4CE2-8F01-F2802AC93068}" srcId="{B00A8A7F-CA69-4B33-8999-F7CF7E25E01D}" destId="{CEDA643B-AD98-4542-81DC-713EA11E11AE}" srcOrd="0" destOrd="0" parTransId="{78211568-AB3D-4EFF-B54C-6C00ECA151E3}" sibTransId="{78E195B4-FE35-48C7-B4E5-F10DD4F368BF}"/>
    <dgm:cxn modelId="{A2EE691A-DB64-4449-80AC-59EE22C032BC}" srcId="{B00A8A7F-CA69-4B33-8999-F7CF7E25E01D}" destId="{E3DF7A64-466D-4B36-AF8E-14B5F838E321}" srcOrd="7" destOrd="0" parTransId="{DB5EF40A-B260-4C71-8682-B4D809617A95}" sibTransId="{B967679A-3FC9-4359-A8E0-F9ECDAFD5BD2}"/>
    <dgm:cxn modelId="{217F7922-3B2A-41A2-BE0C-B1A4C46F88AD}" srcId="{B00A8A7F-CA69-4B33-8999-F7CF7E25E01D}" destId="{98431C4F-77C6-496C-B757-0075EE1AB215}" srcOrd="8" destOrd="0" parTransId="{2920AEAB-E762-435F-AAC9-FACA75368A7B}" sibTransId="{C8D4481C-5A00-4526-96EB-1707318A98B2}"/>
    <dgm:cxn modelId="{0383BB22-AF8A-4B5A-B570-1A2FA8E69784}" srcId="{B00A8A7F-CA69-4B33-8999-F7CF7E25E01D}" destId="{68EB20E7-E383-45EB-A527-BF7F041F7212}" srcOrd="4" destOrd="0" parTransId="{4EADA314-0A4C-4DE9-AB6A-860254F2EE16}" sibTransId="{EC3BE32F-A1AC-40E2-B508-16E8E842CFC1}"/>
    <dgm:cxn modelId="{91F16332-680A-4568-A39B-0F57B15CC9FF}" type="presOf" srcId="{7D226AE1-2A13-442B-8F48-059D76038D7D}" destId="{BC732344-8BF8-41F4-9C6F-5EAB5EBA318F}" srcOrd="0" destOrd="0" presId="urn:microsoft.com/office/officeart/2005/8/layout/vList2"/>
    <dgm:cxn modelId="{90FA0035-63DD-4740-9E33-61682AF5240E}" srcId="{B00A8A7F-CA69-4B33-8999-F7CF7E25E01D}" destId="{2AEF4B8C-DEFB-409E-AB07-5643B4A11F3A}" srcOrd="6" destOrd="0" parTransId="{F20E1B60-3660-40F2-B58A-A492A65DCD21}" sibTransId="{6C725060-DC28-422B-B954-AC6F904C38BA}"/>
    <dgm:cxn modelId="{097E375F-EA34-443F-9B01-81BA4BBF098C}" type="presOf" srcId="{68EB20E7-E383-45EB-A527-BF7F041F7212}" destId="{5934E454-E2DE-40A7-9743-0120E945F229}" srcOrd="0" destOrd="0" presId="urn:microsoft.com/office/officeart/2005/8/layout/vList2"/>
    <dgm:cxn modelId="{3FD03F46-25DF-4AAC-B9D5-58D467F59E2F}" srcId="{B00A8A7F-CA69-4B33-8999-F7CF7E25E01D}" destId="{F9D10A57-D4C4-4FB2-AB6C-7F471B0BB345}" srcOrd="1" destOrd="0" parTransId="{29BD0AF8-F93B-4DF5-8532-6E8E03771BEB}" sibTransId="{B415D081-5C2A-4590-979B-9F435C0B444A}"/>
    <dgm:cxn modelId="{DB46E846-9EDC-40CC-B44C-7F10635238FC}" type="presOf" srcId="{CEDA643B-AD98-4542-81DC-713EA11E11AE}" destId="{1EE5E449-E20B-453F-8CB9-42B59464A5DE}" srcOrd="0" destOrd="0" presId="urn:microsoft.com/office/officeart/2005/8/layout/vList2"/>
    <dgm:cxn modelId="{23F1B09E-D4DB-40BD-A74F-AE4B49D48D98}" srcId="{B00A8A7F-CA69-4B33-8999-F7CF7E25E01D}" destId="{7D226AE1-2A13-442B-8F48-059D76038D7D}" srcOrd="5" destOrd="0" parTransId="{BE6CE579-EEAE-4A42-9176-447E3288C939}" sibTransId="{F71ED4C4-FDB6-41AF-9201-63C5F46A8D6D}"/>
    <dgm:cxn modelId="{C9ADB49E-1583-4221-8206-D11B9A0213EE}" type="presOf" srcId="{F9D10A57-D4C4-4FB2-AB6C-7F471B0BB345}" destId="{9F60C58F-6414-4FD6-8ED2-DA8AD3EEABA8}" srcOrd="0" destOrd="0" presId="urn:microsoft.com/office/officeart/2005/8/layout/vList2"/>
    <dgm:cxn modelId="{DD0FD1A4-5282-4DB9-8215-F5A801E96C21}" type="presOf" srcId="{E3DF7A64-466D-4B36-AF8E-14B5F838E321}" destId="{49287FBD-E8FF-4410-AC24-3AD3ACE63EE2}" srcOrd="0" destOrd="0" presId="urn:microsoft.com/office/officeart/2005/8/layout/vList2"/>
    <dgm:cxn modelId="{DB41A4A6-F4F7-4F57-97AF-6CECE7F2A75F}" srcId="{B00A8A7F-CA69-4B33-8999-F7CF7E25E01D}" destId="{2A45C90C-0939-472E-B142-5566C8476F5F}" srcOrd="9" destOrd="0" parTransId="{FBA72BE1-C8EC-46E1-B58B-240ACC0C613D}" sibTransId="{DF025FC9-A421-4C21-A111-E0CD45F4AF52}"/>
    <dgm:cxn modelId="{9A6266A8-D721-4CD5-B562-D499CBCB299C}" type="presOf" srcId="{2AEF4B8C-DEFB-409E-AB07-5643B4A11F3A}" destId="{ED41B367-B4AB-4565-9730-A6FE8A4E6DBB}" srcOrd="0" destOrd="0" presId="urn:microsoft.com/office/officeart/2005/8/layout/vList2"/>
    <dgm:cxn modelId="{3C26ADB9-AF5C-47B5-9DE5-F740E8B70FA4}" type="presOf" srcId="{5754F61A-D88A-4909-A164-4CD170085166}" destId="{D26143A4-DE15-4116-B1F6-CE2F64A2D275}" srcOrd="0" destOrd="0" presId="urn:microsoft.com/office/officeart/2005/8/layout/vList2"/>
    <dgm:cxn modelId="{BC0C32CC-1B41-4C9F-B3DB-D3EB796A8EC8}" type="presOf" srcId="{B00A8A7F-CA69-4B33-8999-F7CF7E25E01D}" destId="{9A1C9534-416E-4DF9-9AC5-C1C4C213000B}" srcOrd="0" destOrd="0" presId="urn:microsoft.com/office/officeart/2005/8/layout/vList2"/>
    <dgm:cxn modelId="{165F55CD-D248-4965-AC57-97EB593B10EC}" type="presOf" srcId="{A9AF5047-E3DA-4ACA-B3E3-7FDF9F8C039B}" destId="{C8300E6D-C1B6-48F7-B75E-DAB46EC55F72}" srcOrd="0" destOrd="0" presId="urn:microsoft.com/office/officeart/2005/8/layout/vList2"/>
    <dgm:cxn modelId="{6089CEE0-822D-4CBF-AADF-09C8F55EC1C0}" srcId="{B00A8A7F-CA69-4B33-8999-F7CF7E25E01D}" destId="{5754F61A-D88A-4909-A164-4CD170085166}" srcOrd="3" destOrd="0" parTransId="{D180C14A-625C-4483-911D-6B3648B0121F}" sibTransId="{23AD2F22-0D19-4401-9296-5A993EDDB606}"/>
    <dgm:cxn modelId="{392647E1-E855-42F8-A3CE-C0571E85D732}" srcId="{B00A8A7F-CA69-4B33-8999-F7CF7E25E01D}" destId="{A9AF5047-E3DA-4ACA-B3E3-7FDF9F8C039B}" srcOrd="2" destOrd="0" parTransId="{6FE032BD-12B4-4632-AFDC-D5330D0FD9C6}" sibTransId="{E5409FDB-6773-43D2-90F5-CDC6F267CCEF}"/>
    <dgm:cxn modelId="{D95560EB-0075-49D4-A5E4-48A95FA1B4C4}" type="presOf" srcId="{98431C4F-77C6-496C-B757-0075EE1AB215}" destId="{3DE9F634-BA61-4CFC-8925-8F2F0BFC1FE0}" srcOrd="0" destOrd="0" presId="urn:microsoft.com/office/officeart/2005/8/layout/vList2"/>
    <dgm:cxn modelId="{4B2699EF-C426-4C61-BB64-DE472CBDD821}" type="presOf" srcId="{2A45C90C-0939-472E-B142-5566C8476F5F}" destId="{2FF0D7A2-AA97-468B-8796-BB40E06214CF}" srcOrd="0" destOrd="0" presId="urn:microsoft.com/office/officeart/2005/8/layout/vList2"/>
    <dgm:cxn modelId="{835BAC09-2F75-43B7-ADDD-8A5F7A09224B}" type="presParOf" srcId="{9A1C9534-416E-4DF9-9AC5-C1C4C213000B}" destId="{1EE5E449-E20B-453F-8CB9-42B59464A5DE}" srcOrd="0" destOrd="0" presId="urn:microsoft.com/office/officeart/2005/8/layout/vList2"/>
    <dgm:cxn modelId="{9D0347B1-A137-4B66-A067-F57CBEB34CD9}" type="presParOf" srcId="{9A1C9534-416E-4DF9-9AC5-C1C4C213000B}" destId="{43A101A8-479D-46DD-8234-03FBC5874C80}" srcOrd="1" destOrd="0" presId="urn:microsoft.com/office/officeart/2005/8/layout/vList2"/>
    <dgm:cxn modelId="{2BF87AD7-FB61-46FD-9A6C-4D214E93DF0F}" type="presParOf" srcId="{9A1C9534-416E-4DF9-9AC5-C1C4C213000B}" destId="{9F60C58F-6414-4FD6-8ED2-DA8AD3EEABA8}" srcOrd="2" destOrd="0" presId="urn:microsoft.com/office/officeart/2005/8/layout/vList2"/>
    <dgm:cxn modelId="{8F5297F6-D658-471D-AD31-75FDF4554185}" type="presParOf" srcId="{9A1C9534-416E-4DF9-9AC5-C1C4C213000B}" destId="{8A65CA58-4CE3-40F2-8BCB-B7FB5D979B12}" srcOrd="3" destOrd="0" presId="urn:microsoft.com/office/officeart/2005/8/layout/vList2"/>
    <dgm:cxn modelId="{E19325DA-7C7F-4EF2-9350-5A439D31E108}" type="presParOf" srcId="{9A1C9534-416E-4DF9-9AC5-C1C4C213000B}" destId="{C8300E6D-C1B6-48F7-B75E-DAB46EC55F72}" srcOrd="4" destOrd="0" presId="urn:microsoft.com/office/officeart/2005/8/layout/vList2"/>
    <dgm:cxn modelId="{A859F738-4881-4DC1-93CF-5AEFB784D474}" type="presParOf" srcId="{9A1C9534-416E-4DF9-9AC5-C1C4C213000B}" destId="{12F18FFB-A466-42B7-9349-F7C137BDF77C}" srcOrd="5" destOrd="0" presId="urn:microsoft.com/office/officeart/2005/8/layout/vList2"/>
    <dgm:cxn modelId="{B67938B7-4442-49B7-B1B3-86C0DC8DD380}" type="presParOf" srcId="{9A1C9534-416E-4DF9-9AC5-C1C4C213000B}" destId="{D26143A4-DE15-4116-B1F6-CE2F64A2D275}" srcOrd="6" destOrd="0" presId="urn:microsoft.com/office/officeart/2005/8/layout/vList2"/>
    <dgm:cxn modelId="{50C6D1DE-87A8-4A12-BA1D-C00A6EC6D515}" type="presParOf" srcId="{9A1C9534-416E-4DF9-9AC5-C1C4C213000B}" destId="{44EF33B9-BC63-4B7F-9868-0D7AD672DAE0}" srcOrd="7" destOrd="0" presId="urn:microsoft.com/office/officeart/2005/8/layout/vList2"/>
    <dgm:cxn modelId="{72506912-D5B3-48D0-A92B-09AE207A1AB0}" type="presParOf" srcId="{9A1C9534-416E-4DF9-9AC5-C1C4C213000B}" destId="{5934E454-E2DE-40A7-9743-0120E945F229}" srcOrd="8" destOrd="0" presId="urn:microsoft.com/office/officeart/2005/8/layout/vList2"/>
    <dgm:cxn modelId="{49239A2E-E3C6-41A0-B838-62CF7FDE1259}" type="presParOf" srcId="{9A1C9534-416E-4DF9-9AC5-C1C4C213000B}" destId="{6FD785BD-F16B-46CD-A50E-9B700E06B600}" srcOrd="9" destOrd="0" presId="urn:microsoft.com/office/officeart/2005/8/layout/vList2"/>
    <dgm:cxn modelId="{70D8BA6D-16D4-4D3C-ACAE-4E61C530CBB3}" type="presParOf" srcId="{9A1C9534-416E-4DF9-9AC5-C1C4C213000B}" destId="{BC732344-8BF8-41F4-9C6F-5EAB5EBA318F}" srcOrd="10" destOrd="0" presId="urn:microsoft.com/office/officeart/2005/8/layout/vList2"/>
    <dgm:cxn modelId="{BE6873F3-2398-42B6-AC3B-2AC95F56D66F}" type="presParOf" srcId="{9A1C9534-416E-4DF9-9AC5-C1C4C213000B}" destId="{E9A9AD53-9CB3-40B0-806C-3728546C754A}" srcOrd="11" destOrd="0" presId="urn:microsoft.com/office/officeart/2005/8/layout/vList2"/>
    <dgm:cxn modelId="{4CB43B3D-D2BC-4C1C-99A0-BCBBFADCA471}" type="presParOf" srcId="{9A1C9534-416E-4DF9-9AC5-C1C4C213000B}" destId="{ED41B367-B4AB-4565-9730-A6FE8A4E6DBB}" srcOrd="12" destOrd="0" presId="urn:microsoft.com/office/officeart/2005/8/layout/vList2"/>
    <dgm:cxn modelId="{254A2C9A-6C48-476B-BC72-AA3FDCF60566}" type="presParOf" srcId="{9A1C9534-416E-4DF9-9AC5-C1C4C213000B}" destId="{1899489F-956D-416A-A26B-A2EF5836B49D}" srcOrd="13" destOrd="0" presId="urn:microsoft.com/office/officeart/2005/8/layout/vList2"/>
    <dgm:cxn modelId="{C3A6539B-AFF4-4BE8-8A13-7CAB55E0B8DD}" type="presParOf" srcId="{9A1C9534-416E-4DF9-9AC5-C1C4C213000B}" destId="{49287FBD-E8FF-4410-AC24-3AD3ACE63EE2}" srcOrd="14" destOrd="0" presId="urn:microsoft.com/office/officeart/2005/8/layout/vList2"/>
    <dgm:cxn modelId="{FCA1E3F1-45B0-4377-845D-A814B7AE562A}" type="presParOf" srcId="{9A1C9534-416E-4DF9-9AC5-C1C4C213000B}" destId="{3E7BDF62-B5E6-4611-9657-05A3E7B05248}" srcOrd="15" destOrd="0" presId="urn:microsoft.com/office/officeart/2005/8/layout/vList2"/>
    <dgm:cxn modelId="{49CE87AA-1BFA-405D-BD92-44B20721138A}" type="presParOf" srcId="{9A1C9534-416E-4DF9-9AC5-C1C4C213000B}" destId="{3DE9F634-BA61-4CFC-8925-8F2F0BFC1FE0}" srcOrd="16" destOrd="0" presId="urn:microsoft.com/office/officeart/2005/8/layout/vList2"/>
    <dgm:cxn modelId="{1A1FB67A-A774-4955-B70B-CB3DF3A12EA5}" type="presParOf" srcId="{9A1C9534-416E-4DF9-9AC5-C1C4C213000B}" destId="{60ABE872-3A70-4572-B8DD-963125D4A404}" srcOrd="17" destOrd="0" presId="urn:microsoft.com/office/officeart/2005/8/layout/vList2"/>
    <dgm:cxn modelId="{CC833AB2-9CF9-4593-A249-58F9AD13F203}" type="presParOf" srcId="{9A1C9534-416E-4DF9-9AC5-C1C4C213000B}" destId="{2FF0D7A2-AA97-468B-8796-BB40E06214CF}"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F737CC-6287-4602-92FD-4DE41C3F50E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F9CA0E8-A034-4092-92EC-A5C5C4F0916C}">
      <dgm:prSet/>
      <dgm:spPr/>
      <dgm:t>
        <a:bodyPr/>
        <a:lstStyle/>
        <a:p>
          <a:r>
            <a:rPr lang="en-US"/>
            <a:t>• Expressive language (less coding is possible as compared to other languages)</a:t>
          </a:r>
        </a:p>
      </dgm:t>
    </dgm:pt>
    <dgm:pt modelId="{7414288E-278B-4D95-B2FF-8DCCE01EB8F1}" type="parTrans" cxnId="{C550DB46-DD11-4301-B954-543E41640DE7}">
      <dgm:prSet/>
      <dgm:spPr/>
      <dgm:t>
        <a:bodyPr/>
        <a:lstStyle/>
        <a:p>
          <a:endParaRPr lang="en-US"/>
        </a:p>
      </dgm:t>
    </dgm:pt>
    <dgm:pt modelId="{EBE2E786-9200-45C9-9338-5404CEEC8CB5}" type="sibTrans" cxnId="{C550DB46-DD11-4301-B954-543E41640DE7}">
      <dgm:prSet/>
      <dgm:spPr/>
      <dgm:t>
        <a:bodyPr/>
        <a:lstStyle/>
        <a:p>
          <a:endParaRPr lang="en-US"/>
        </a:p>
      </dgm:t>
    </dgm:pt>
    <dgm:pt modelId="{2941CF73-A9AE-47A6-A769-0B284BFFB6DB}">
      <dgm:prSet/>
      <dgm:spPr/>
      <dgm:t>
        <a:bodyPr/>
        <a:lstStyle/>
        <a:p>
          <a:r>
            <a:rPr lang="en-US"/>
            <a:t>• Syntax is easy to understand (when comparing with other languages)</a:t>
          </a:r>
        </a:p>
      </dgm:t>
    </dgm:pt>
    <dgm:pt modelId="{31348772-9984-408B-822F-1410CEAC5070}" type="parTrans" cxnId="{A4B378B3-4A95-475C-9922-D35353505CA3}">
      <dgm:prSet/>
      <dgm:spPr/>
      <dgm:t>
        <a:bodyPr/>
        <a:lstStyle/>
        <a:p>
          <a:endParaRPr lang="en-US"/>
        </a:p>
      </dgm:t>
    </dgm:pt>
    <dgm:pt modelId="{B20AEE1B-7F11-48F3-93DE-DBA6BE4BB5D2}" type="sibTrans" cxnId="{A4B378B3-4A95-475C-9922-D35353505CA3}">
      <dgm:prSet/>
      <dgm:spPr/>
      <dgm:t>
        <a:bodyPr/>
        <a:lstStyle/>
        <a:p>
          <a:endParaRPr lang="en-US"/>
        </a:p>
      </dgm:t>
    </dgm:pt>
    <dgm:pt modelId="{E5F5E34F-2E2D-4C57-9775-71F4AA78B180}">
      <dgm:prSet/>
      <dgm:spPr/>
      <dgm:t>
        <a:bodyPr/>
        <a:lstStyle/>
        <a:p>
          <a:r>
            <a:rPr lang="en-US"/>
            <a:t>• Cross-platform (Windows, Linux, macOS &amp; Cloud Providers)</a:t>
          </a:r>
        </a:p>
      </dgm:t>
    </dgm:pt>
    <dgm:pt modelId="{3DA43E22-8D6E-4F56-9A80-FE0C48B823EC}" type="parTrans" cxnId="{A4A9F768-0F6A-492A-9AF3-71B1D78504E9}">
      <dgm:prSet/>
      <dgm:spPr/>
      <dgm:t>
        <a:bodyPr/>
        <a:lstStyle/>
        <a:p>
          <a:endParaRPr lang="en-US"/>
        </a:p>
      </dgm:t>
    </dgm:pt>
    <dgm:pt modelId="{62463466-A2DB-479D-AD8D-D4A715494DB3}" type="sibTrans" cxnId="{A4A9F768-0F6A-492A-9AF3-71B1D78504E9}">
      <dgm:prSet/>
      <dgm:spPr/>
      <dgm:t>
        <a:bodyPr/>
        <a:lstStyle/>
        <a:p>
          <a:endParaRPr lang="en-US"/>
        </a:p>
      </dgm:t>
    </dgm:pt>
    <dgm:pt modelId="{07715C8A-A11E-40E3-839F-74E650F88A3A}">
      <dgm:prSet/>
      <dgm:spPr/>
      <dgm:t>
        <a:bodyPr/>
        <a:lstStyle/>
        <a:p>
          <a:r>
            <a:rPr lang="en-US"/>
            <a:t>• General-purpose programming language</a:t>
          </a:r>
        </a:p>
      </dgm:t>
    </dgm:pt>
    <dgm:pt modelId="{434BAD3D-ED5B-4B25-A3C0-969F793CA02A}" type="parTrans" cxnId="{9116518C-5F08-4670-BC9F-E84D6F8CDD89}">
      <dgm:prSet/>
      <dgm:spPr/>
      <dgm:t>
        <a:bodyPr/>
        <a:lstStyle/>
        <a:p>
          <a:endParaRPr lang="en-US"/>
        </a:p>
      </dgm:t>
    </dgm:pt>
    <dgm:pt modelId="{3EAC8910-FE5B-4D63-BC4C-CDBDF8227707}" type="sibTrans" cxnId="{9116518C-5F08-4670-BC9F-E84D6F8CDD89}">
      <dgm:prSet/>
      <dgm:spPr/>
      <dgm:t>
        <a:bodyPr/>
        <a:lstStyle/>
        <a:p>
          <a:endParaRPr lang="en-US"/>
        </a:p>
      </dgm:t>
    </dgm:pt>
    <dgm:pt modelId="{8A824C05-3406-4CF2-AB43-952448B5B1CF}">
      <dgm:prSet/>
      <dgm:spPr/>
      <dgm:t>
        <a:bodyPr/>
        <a:lstStyle/>
        <a:p>
          <a:r>
            <a:rPr lang="en-US"/>
            <a:t>• Powerful programming language</a:t>
          </a:r>
        </a:p>
      </dgm:t>
    </dgm:pt>
    <dgm:pt modelId="{A5A6FA52-08BB-4354-82A3-4E4C7F58EA3A}" type="parTrans" cxnId="{415A04B3-7AB3-4227-959A-4C969276A859}">
      <dgm:prSet/>
      <dgm:spPr/>
      <dgm:t>
        <a:bodyPr/>
        <a:lstStyle/>
        <a:p>
          <a:endParaRPr lang="en-US"/>
        </a:p>
      </dgm:t>
    </dgm:pt>
    <dgm:pt modelId="{8FFF3E2D-061F-4D0A-8B4F-DB766D7FE5C7}" type="sibTrans" cxnId="{415A04B3-7AB3-4227-959A-4C969276A859}">
      <dgm:prSet/>
      <dgm:spPr/>
      <dgm:t>
        <a:bodyPr/>
        <a:lstStyle/>
        <a:p>
          <a:endParaRPr lang="en-US"/>
        </a:p>
      </dgm:t>
    </dgm:pt>
    <dgm:pt modelId="{1400760B-407B-4E82-98ED-287E8C4BC33C}">
      <dgm:prSet/>
      <dgm:spPr/>
      <dgm:t>
        <a:bodyPr/>
        <a:lstStyle/>
        <a:p>
          <a:r>
            <a:rPr lang="en-US"/>
            <a:t>• CaSe-SeNsItIvE programming language</a:t>
          </a:r>
        </a:p>
      </dgm:t>
    </dgm:pt>
    <dgm:pt modelId="{FC30773F-1FB3-45A0-B3B9-65E2EC88F975}" type="parTrans" cxnId="{BB911C6A-8DA4-4809-9E7B-C7459790225B}">
      <dgm:prSet/>
      <dgm:spPr/>
      <dgm:t>
        <a:bodyPr/>
        <a:lstStyle/>
        <a:p>
          <a:endParaRPr lang="en-US"/>
        </a:p>
      </dgm:t>
    </dgm:pt>
    <dgm:pt modelId="{99B51C4F-F033-4580-ADAE-2A5D2A32D25A}" type="sibTrans" cxnId="{BB911C6A-8DA4-4809-9E7B-C7459790225B}">
      <dgm:prSet/>
      <dgm:spPr/>
      <dgm:t>
        <a:bodyPr/>
        <a:lstStyle/>
        <a:p>
          <a:endParaRPr lang="en-US"/>
        </a:p>
      </dgm:t>
    </dgm:pt>
    <dgm:pt modelId="{26F28858-5EF6-49F4-992C-05DA3F0FD9E5}">
      <dgm:prSet/>
      <dgm:spPr/>
      <dgm:t>
        <a:bodyPr/>
        <a:lstStyle/>
        <a:p>
          <a:r>
            <a:rPr lang="en-US"/>
            <a:t>• Programs are created using high-level programming languages of which code is understandable by humans. </a:t>
          </a:r>
        </a:p>
      </dgm:t>
    </dgm:pt>
    <dgm:pt modelId="{A0332100-1D28-4E8B-8D63-4134895DB556}" type="parTrans" cxnId="{AD916C99-BE6B-4D62-834F-2A9269B23B87}">
      <dgm:prSet/>
      <dgm:spPr/>
      <dgm:t>
        <a:bodyPr/>
        <a:lstStyle/>
        <a:p>
          <a:endParaRPr lang="en-US"/>
        </a:p>
      </dgm:t>
    </dgm:pt>
    <dgm:pt modelId="{C879D83C-0732-4368-AAF1-3B675F309390}" type="sibTrans" cxnId="{AD916C99-BE6B-4D62-834F-2A9269B23B87}">
      <dgm:prSet/>
      <dgm:spPr/>
      <dgm:t>
        <a:bodyPr/>
        <a:lstStyle/>
        <a:p>
          <a:endParaRPr lang="en-US"/>
        </a:p>
      </dgm:t>
    </dgm:pt>
    <dgm:pt modelId="{844B6773-E95E-43A3-904E-7296A98325F6}">
      <dgm:prSet/>
      <dgm:spPr/>
      <dgm:t>
        <a:bodyPr/>
        <a:lstStyle/>
        <a:p>
          <a:r>
            <a:rPr lang="en-US"/>
            <a:t>Notes:</a:t>
          </a:r>
        </a:p>
      </dgm:t>
    </dgm:pt>
    <dgm:pt modelId="{36E4512E-BC62-4E88-95DA-D2586D3F3520}" type="parTrans" cxnId="{AFBDA54B-BC44-41CB-83C6-06C9925D8165}">
      <dgm:prSet/>
      <dgm:spPr/>
      <dgm:t>
        <a:bodyPr/>
        <a:lstStyle/>
        <a:p>
          <a:endParaRPr lang="en-US"/>
        </a:p>
      </dgm:t>
    </dgm:pt>
    <dgm:pt modelId="{92E0CEEB-DD0B-4085-83A7-97C87C53DE25}" type="sibTrans" cxnId="{AFBDA54B-BC44-41CB-83C6-06C9925D8165}">
      <dgm:prSet/>
      <dgm:spPr/>
      <dgm:t>
        <a:bodyPr/>
        <a:lstStyle/>
        <a:p>
          <a:endParaRPr lang="en-US"/>
        </a:p>
      </dgm:t>
    </dgm:pt>
    <dgm:pt modelId="{2CD984F2-57DE-407E-B245-B9D3FC828DFD}">
      <dgm:prSet/>
      <dgm:spPr/>
      <dgm:t>
        <a:bodyPr/>
        <a:lstStyle/>
        <a:p>
          <a:r>
            <a:rPr lang="en-US"/>
            <a:t>• Computers only understand those written in binary, i.e., 0’s and 1's</a:t>
          </a:r>
        </a:p>
      </dgm:t>
    </dgm:pt>
    <dgm:pt modelId="{2033B249-C982-4843-8727-DB92604384E4}" type="parTrans" cxnId="{3BBD89B7-02BB-401A-8826-CE5FBE1C9ED8}">
      <dgm:prSet/>
      <dgm:spPr/>
      <dgm:t>
        <a:bodyPr/>
        <a:lstStyle/>
        <a:p>
          <a:endParaRPr lang="en-US"/>
        </a:p>
      </dgm:t>
    </dgm:pt>
    <dgm:pt modelId="{A027B974-C8A9-4D3A-ACFF-7AFD9EA63D4E}" type="sibTrans" cxnId="{3BBD89B7-02BB-401A-8826-CE5FBE1C9ED8}">
      <dgm:prSet/>
      <dgm:spPr/>
      <dgm:t>
        <a:bodyPr/>
        <a:lstStyle/>
        <a:p>
          <a:endParaRPr lang="en-US"/>
        </a:p>
      </dgm:t>
    </dgm:pt>
    <dgm:pt modelId="{E013AA96-2FE7-4F49-9D47-A06ED32B85F8}">
      <dgm:prSet/>
      <dgm:spPr/>
      <dgm:t>
        <a:bodyPr/>
        <a:lstStyle/>
        <a:p>
          <a:r>
            <a:rPr lang="en-US"/>
            <a:t>• An interpreter or a compiler does the conversion of the source code into the machine code.</a:t>
          </a:r>
        </a:p>
      </dgm:t>
    </dgm:pt>
    <dgm:pt modelId="{C9049182-E3B8-4D22-B87C-A51119D1C33F}" type="parTrans" cxnId="{939BC9D9-300F-43CC-8C02-595D90F938D0}">
      <dgm:prSet/>
      <dgm:spPr/>
      <dgm:t>
        <a:bodyPr/>
        <a:lstStyle/>
        <a:p>
          <a:endParaRPr lang="en-US"/>
        </a:p>
      </dgm:t>
    </dgm:pt>
    <dgm:pt modelId="{1295D70D-8F17-4592-84F7-36AACFDB66F0}" type="sibTrans" cxnId="{939BC9D9-300F-43CC-8C02-595D90F938D0}">
      <dgm:prSet/>
      <dgm:spPr/>
      <dgm:t>
        <a:bodyPr/>
        <a:lstStyle/>
        <a:p>
          <a:endParaRPr lang="en-US"/>
        </a:p>
      </dgm:t>
    </dgm:pt>
    <dgm:pt modelId="{728ACC14-AF45-4551-807D-4BE1C60FBA7C}" type="pres">
      <dgm:prSet presAssocID="{5AF737CC-6287-4602-92FD-4DE41C3F50E9}" presName="linear" presStyleCnt="0">
        <dgm:presLayoutVars>
          <dgm:animLvl val="lvl"/>
          <dgm:resizeHandles val="exact"/>
        </dgm:presLayoutVars>
      </dgm:prSet>
      <dgm:spPr/>
    </dgm:pt>
    <dgm:pt modelId="{4FF9B4B6-229D-4FA9-8945-5DC88709C230}" type="pres">
      <dgm:prSet presAssocID="{5F9CA0E8-A034-4092-92EC-A5C5C4F0916C}" presName="parentText" presStyleLbl="node1" presStyleIdx="0" presStyleCnt="10">
        <dgm:presLayoutVars>
          <dgm:chMax val="0"/>
          <dgm:bulletEnabled val="1"/>
        </dgm:presLayoutVars>
      </dgm:prSet>
      <dgm:spPr/>
    </dgm:pt>
    <dgm:pt modelId="{2B4E1DB7-51B9-4207-A81D-392B86C080AC}" type="pres">
      <dgm:prSet presAssocID="{EBE2E786-9200-45C9-9338-5404CEEC8CB5}" presName="spacer" presStyleCnt="0"/>
      <dgm:spPr/>
    </dgm:pt>
    <dgm:pt modelId="{5D5206C2-47FD-4E27-B9C0-06386E2B23F0}" type="pres">
      <dgm:prSet presAssocID="{2941CF73-A9AE-47A6-A769-0B284BFFB6DB}" presName="parentText" presStyleLbl="node1" presStyleIdx="1" presStyleCnt="10">
        <dgm:presLayoutVars>
          <dgm:chMax val="0"/>
          <dgm:bulletEnabled val="1"/>
        </dgm:presLayoutVars>
      </dgm:prSet>
      <dgm:spPr/>
    </dgm:pt>
    <dgm:pt modelId="{7F5F8420-E485-4FAC-ACAE-09D3F56A562F}" type="pres">
      <dgm:prSet presAssocID="{B20AEE1B-7F11-48F3-93DE-DBA6BE4BB5D2}" presName="spacer" presStyleCnt="0"/>
      <dgm:spPr/>
    </dgm:pt>
    <dgm:pt modelId="{BF8418E2-5E05-4943-81A5-F54B74B3A528}" type="pres">
      <dgm:prSet presAssocID="{E5F5E34F-2E2D-4C57-9775-71F4AA78B180}" presName="parentText" presStyleLbl="node1" presStyleIdx="2" presStyleCnt="10">
        <dgm:presLayoutVars>
          <dgm:chMax val="0"/>
          <dgm:bulletEnabled val="1"/>
        </dgm:presLayoutVars>
      </dgm:prSet>
      <dgm:spPr/>
    </dgm:pt>
    <dgm:pt modelId="{5BC7DC5E-E7EC-411B-9A38-BB5164E35395}" type="pres">
      <dgm:prSet presAssocID="{62463466-A2DB-479D-AD8D-D4A715494DB3}" presName="spacer" presStyleCnt="0"/>
      <dgm:spPr/>
    </dgm:pt>
    <dgm:pt modelId="{F04DB020-9610-4EC6-B677-A2F7A7A044BA}" type="pres">
      <dgm:prSet presAssocID="{07715C8A-A11E-40E3-839F-74E650F88A3A}" presName="parentText" presStyleLbl="node1" presStyleIdx="3" presStyleCnt="10">
        <dgm:presLayoutVars>
          <dgm:chMax val="0"/>
          <dgm:bulletEnabled val="1"/>
        </dgm:presLayoutVars>
      </dgm:prSet>
      <dgm:spPr/>
    </dgm:pt>
    <dgm:pt modelId="{AFF6188E-C8FB-4790-8B3E-79029DA6052E}" type="pres">
      <dgm:prSet presAssocID="{3EAC8910-FE5B-4D63-BC4C-CDBDF8227707}" presName="spacer" presStyleCnt="0"/>
      <dgm:spPr/>
    </dgm:pt>
    <dgm:pt modelId="{D4336EC7-F304-4D53-8D7B-FFE15B559027}" type="pres">
      <dgm:prSet presAssocID="{8A824C05-3406-4CF2-AB43-952448B5B1CF}" presName="parentText" presStyleLbl="node1" presStyleIdx="4" presStyleCnt="10">
        <dgm:presLayoutVars>
          <dgm:chMax val="0"/>
          <dgm:bulletEnabled val="1"/>
        </dgm:presLayoutVars>
      </dgm:prSet>
      <dgm:spPr/>
    </dgm:pt>
    <dgm:pt modelId="{2B3B2A71-09B9-4F90-BB1B-FC6463DB1D87}" type="pres">
      <dgm:prSet presAssocID="{8FFF3E2D-061F-4D0A-8B4F-DB766D7FE5C7}" presName="spacer" presStyleCnt="0"/>
      <dgm:spPr/>
    </dgm:pt>
    <dgm:pt modelId="{7AA0DECA-2CEE-4042-9AEE-8F0856DAE78A}" type="pres">
      <dgm:prSet presAssocID="{1400760B-407B-4E82-98ED-287E8C4BC33C}" presName="parentText" presStyleLbl="node1" presStyleIdx="5" presStyleCnt="10">
        <dgm:presLayoutVars>
          <dgm:chMax val="0"/>
          <dgm:bulletEnabled val="1"/>
        </dgm:presLayoutVars>
      </dgm:prSet>
      <dgm:spPr/>
    </dgm:pt>
    <dgm:pt modelId="{18818B45-7910-427B-88E2-69CC65367061}" type="pres">
      <dgm:prSet presAssocID="{99B51C4F-F033-4580-ADAE-2A5D2A32D25A}" presName="spacer" presStyleCnt="0"/>
      <dgm:spPr/>
    </dgm:pt>
    <dgm:pt modelId="{7031F791-A471-4483-9727-21878A839EAA}" type="pres">
      <dgm:prSet presAssocID="{26F28858-5EF6-49F4-992C-05DA3F0FD9E5}" presName="parentText" presStyleLbl="node1" presStyleIdx="6" presStyleCnt="10">
        <dgm:presLayoutVars>
          <dgm:chMax val="0"/>
          <dgm:bulletEnabled val="1"/>
        </dgm:presLayoutVars>
      </dgm:prSet>
      <dgm:spPr/>
    </dgm:pt>
    <dgm:pt modelId="{CD5BAACE-E6D9-403D-92C7-30B56E9693C0}" type="pres">
      <dgm:prSet presAssocID="{C879D83C-0732-4368-AAF1-3B675F309390}" presName="spacer" presStyleCnt="0"/>
      <dgm:spPr/>
    </dgm:pt>
    <dgm:pt modelId="{11664501-B0CF-4E3C-9C8B-916DEC89F899}" type="pres">
      <dgm:prSet presAssocID="{844B6773-E95E-43A3-904E-7296A98325F6}" presName="parentText" presStyleLbl="node1" presStyleIdx="7" presStyleCnt="10">
        <dgm:presLayoutVars>
          <dgm:chMax val="0"/>
          <dgm:bulletEnabled val="1"/>
        </dgm:presLayoutVars>
      </dgm:prSet>
      <dgm:spPr/>
    </dgm:pt>
    <dgm:pt modelId="{BFBE2DE9-E8F2-4F69-9CB2-11AE2D1018C2}" type="pres">
      <dgm:prSet presAssocID="{92E0CEEB-DD0B-4085-83A7-97C87C53DE25}" presName="spacer" presStyleCnt="0"/>
      <dgm:spPr/>
    </dgm:pt>
    <dgm:pt modelId="{967AA519-C505-4CEE-B55B-320AF88D3E52}" type="pres">
      <dgm:prSet presAssocID="{2CD984F2-57DE-407E-B245-B9D3FC828DFD}" presName="parentText" presStyleLbl="node1" presStyleIdx="8" presStyleCnt="10">
        <dgm:presLayoutVars>
          <dgm:chMax val="0"/>
          <dgm:bulletEnabled val="1"/>
        </dgm:presLayoutVars>
      </dgm:prSet>
      <dgm:spPr/>
    </dgm:pt>
    <dgm:pt modelId="{83BCCFAC-F0F1-4B7B-B057-6B9B6499143F}" type="pres">
      <dgm:prSet presAssocID="{A027B974-C8A9-4D3A-ACFF-7AFD9EA63D4E}" presName="spacer" presStyleCnt="0"/>
      <dgm:spPr/>
    </dgm:pt>
    <dgm:pt modelId="{1A133034-AAE5-4FE6-A5E6-8A82547687EF}" type="pres">
      <dgm:prSet presAssocID="{E013AA96-2FE7-4F49-9D47-A06ED32B85F8}" presName="parentText" presStyleLbl="node1" presStyleIdx="9" presStyleCnt="10">
        <dgm:presLayoutVars>
          <dgm:chMax val="0"/>
          <dgm:bulletEnabled val="1"/>
        </dgm:presLayoutVars>
      </dgm:prSet>
      <dgm:spPr/>
    </dgm:pt>
  </dgm:ptLst>
  <dgm:cxnLst>
    <dgm:cxn modelId="{8A05C45B-1D75-4214-84B9-4BCEC1F4E745}" type="presOf" srcId="{E5F5E34F-2E2D-4C57-9775-71F4AA78B180}" destId="{BF8418E2-5E05-4943-81A5-F54B74B3A528}" srcOrd="0" destOrd="0" presId="urn:microsoft.com/office/officeart/2005/8/layout/vList2"/>
    <dgm:cxn modelId="{5E360562-35B9-4099-9222-7D22A632BB0A}" type="presOf" srcId="{5F9CA0E8-A034-4092-92EC-A5C5C4F0916C}" destId="{4FF9B4B6-229D-4FA9-8945-5DC88709C230}" srcOrd="0" destOrd="0" presId="urn:microsoft.com/office/officeart/2005/8/layout/vList2"/>
    <dgm:cxn modelId="{1B0C3942-E24F-40EC-927A-53C86E316A7E}" type="presOf" srcId="{07715C8A-A11E-40E3-839F-74E650F88A3A}" destId="{F04DB020-9610-4EC6-B677-A2F7A7A044BA}" srcOrd="0" destOrd="0" presId="urn:microsoft.com/office/officeart/2005/8/layout/vList2"/>
    <dgm:cxn modelId="{C550DB46-DD11-4301-B954-543E41640DE7}" srcId="{5AF737CC-6287-4602-92FD-4DE41C3F50E9}" destId="{5F9CA0E8-A034-4092-92EC-A5C5C4F0916C}" srcOrd="0" destOrd="0" parTransId="{7414288E-278B-4D95-B2FF-8DCCE01EB8F1}" sibTransId="{EBE2E786-9200-45C9-9338-5404CEEC8CB5}"/>
    <dgm:cxn modelId="{A4A9F768-0F6A-492A-9AF3-71B1D78504E9}" srcId="{5AF737CC-6287-4602-92FD-4DE41C3F50E9}" destId="{E5F5E34F-2E2D-4C57-9775-71F4AA78B180}" srcOrd="2" destOrd="0" parTransId="{3DA43E22-8D6E-4F56-9A80-FE0C48B823EC}" sibTransId="{62463466-A2DB-479D-AD8D-D4A715494DB3}"/>
    <dgm:cxn modelId="{BB911C6A-8DA4-4809-9E7B-C7459790225B}" srcId="{5AF737CC-6287-4602-92FD-4DE41C3F50E9}" destId="{1400760B-407B-4E82-98ED-287E8C4BC33C}" srcOrd="5" destOrd="0" parTransId="{FC30773F-1FB3-45A0-B3B9-65E2EC88F975}" sibTransId="{99B51C4F-F033-4580-ADAE-2A5D2A32D25A}"/>
    <dgm:cxn modelId="{AFBDA54B-BC44-41CB-83C6-06C9925D8165}" srcId="{5AF737CC-6287-4602-92FD-4DE41C3F50E9}" destId="{844B6773-E95E-43A3-904E-7296A98325F6}" srcOrd="7" destOrd="0" parTransId="{36E4512E-BC62-4E88-95DA-D2586D3F3520}" sibTransId="{92E0CEEB-DD0B-4085-83A7-97C87C53DE25}"/>
    <dgm:cxn modelId="{EB9F2651-8C32-417F-9BA7-F12229933B0E}" type="presOf" srcId="{E013AA96-2FE7-4F49-9D47-A06ED32B85F8}" destId="{1A133034-AAE5-4FE6-A5E6-8A82547687EF}" srcOrd="0" destOrd="0" presId="urn:microsoft.com/office/officeart/2005/8/layout/vList2"/>
    <dgm:cxn modelId="{6A558074-90B9-49AD-843D-EDF3817DBA1F}" type="presOf" srcId="{2CD984F2-57DE-407E-B245-B9D3FC828DFD}" destId="{967AA519-C505-4CEE-B55B-320AF88D3E52}" srcOrd="0" destOrd="0" presId="urn:microsoft.com/office/officeart/2005/8/layout/vList2"/>
    <dgm:cxn modelId="{A1D0C559-221E-44F9-80F8-6A514C4CC7FF}" type="presOf" srcId="{5AF737CC-6287-4602-92FD-4DE41C3F50E9}" destId="{728ACC14-AF45-4551-807D-4BE1C60FBA7C}" srcOrd="0" destOrd="0" presId="urn:microsoft.com/office/officeart/2005/8/layout/vList2"/>
    <dgm:cxn modelId="{9C10B78B-77FC-41D4-8618-D04A85ED7612}" type="presOf" srcId="{1400760B-407B-4E82-98ED-287E8C4BC33C}" destId="{7AA0DECA-2CEE-4042-9AEE-8F0856DAE78A}" srcOrd="0" destOrd="0" presId="urn:microsoft.com/office/officeart/2005/8/layout/vList2"/>
    <dgm:cxn modelId="{9116518C-5F08-4670-BC9F-E84D6F8CDD89}" srcId="{5AF737CC-6287-4602-92FD-4DE41C3F50E9}" destId="{07715C8A-A11E-40E3-839F-74E650F88A3A}" srcOrd="3" destOrd="0" parTransId="{434BAD3D-ED5B-4B25-A3C0-969F793CA02A}" sibTransId="{3EAC8910-FE5B-4D63-BC4C-CDBDF8227707}"/>
    <dgm:cxn modelId="{AD916C99-BE6B-4D62-834F-2A9269B23B87}" srcId="{5AF737CC-6287-4602-92FD-4DE41C3F50E9}" destId="{26F28858-5EF6-49F4-992C-05DA3F0FD9E5}" srcOrd="6" destOrd="0" parTransId="{A0332100-1D28-4E8B-8D63-4134895DB556}" sibTransId="{C879D83C-0732-4368-AAF1-3B675F309390}"/>
    <dgm:cxn modelId="{8CD8FE9A-FE51-4854-9206-481F1A49AE38}" type="presOf" srcId="{2941CF73-A9AE-47A6-A769-0B284BFFB6DB}" destId="{5D5206C2-47FD-4E27-B9C0-06386E2B23F0}" srcOrd="0" destOrd="0" presId="urn:microsoft.com/office/officeart/2005/8/layout/vList2"/>
    <dgm:cxn modelId="{C88B379C-FF28-4BD3-B4D3-E177399AF39D}" type="presOf" srcId="{26F28858-5EF6-49F4-992C-05DA3F0FD9E5}" destId="{7031F791-A471-4483-9727-21878A839EAA}" srcOrd="0" destOrd="0" presId="urn:microsoft.com/office/officeart/2005/8/layout/vList2"/>
    <dgm:cxn modelId="{415A04B3-7AB3-4227-959A-4C969276A859}" srcId="{5AF737CC-6287-4602-92FD-4DE41C3F50E9}" destId="{8A824C05-3406-4CF2-AB43-952448B5B1CF}" srcOrd="4" destOrd="0" parTransId="{A5A6FA52-08BB-4354-82A3-4E4C7F58EA3A}" sibTransId="{8FFF3E2D-061F-4D0A-8B4F-DB766D7FE5C7}"/>
    <dgm:cxn modelId="{A4B378B3-4A95-475C-9922-D35353505CA3}" srcId="{5AF737CC-6287-4602-92FD-4DE41C3F50E9}" destId="{2941CF73-A9AE-47A6-A769-0B284BFFB6DB}" srcOrd="1" destOrd="0" parTransId="{31348772-9984-408B-822F-1410CEAC5070}" sibTransId="{B20AEE1B-7F11-48F3-93DE-DBA6BE4BB5D2}"/>
    <dgm:cxn modelId="{3BBD89B7-02BB-401A-8826-CE5FBE1C9ED8}" srcId="{5AF737CC-6287-4602-92FD-4DE41C3F50E9}" destId="{2CD984F2-57DE-407E-B245-B9D3FC828DFD}" srcOrd="8" destOrd="0" parTransId="{2033B249-C982-4843-8727-DB92604384E4}" sibTransId="{A027B974-C8A9-4D3A-ACFF-7AFD9EA63D4E}"/>
    <dgm:cxn modelId="{939BC9D9-300F-43CC-8C02-595D90F938D0}" srcId="{5AF737CC-6287-4602-92FD-4DE41C3F50E9}" destId="{E013AA96-2FE7-4F49-9D47-A06ED32B85F8}" srcOrd="9" destOrd="0" parTransId="{C9049182-E3B8-4D22-B87C-A51119D1C33F}" sibTransId="{1295D70D-8F17-4592-84F7-36AACFDB66F0}"/>
    <dgm:cxn modelId="{845E14E2-3F04-4E90-A707-B5E8166B37DB}" type="presOf" srcId="{844B6773-E95E-43A3-904E-7296A98325F6}" destId="{11664501-B0CF-4E3C-9C8B-916DEC89F899}" srcOrd="0" destOrd="0" presId="urn:microsoft.com/office/officeart/2005/8/layout/vList2"/>
    <dgm:cxn modelId="{5E246DE7-2EBE-4449-9971-3498F2E22C3A}" type="presOf" srcId="{8A824C05-3406-4CF2-AB43-952448B5B1CF}" destId="{D4336EC7-F304-4D53-8D7B-FFE15B559027}" srcOrd="0" destOrd="0" presId="urn:microsoft.com/office/officeart/2005/8/layout/vList2"/>
    <dgm:cxn modelId="{D29963E2-33DE-48FD-8414-F862473887A9}" type="presParOf" srcId="{728ACC14-AF45-4551-807D-4BE1C60FBA7C}" destId="{4FF9B4B6-229D-4FA9-8945-5DC88709C230}" srcOrd="0" destOrd="0" presId="urn:microsoft.com/office/officeart/2005/8/layout/vList2"/>
    <dgm:cxn modelId="{6A0F7354-84C9-49D0-8A09-1B4ABB338DD5}" type="presParOf" srcId="{728ACC14-AF45-4551-807D-4BE1C60FBA7C}" destId="{2B4E1DB7-51B9-4207-A81D-392B86C080AC}" srcOrd="1" destOrd="0" presId="urn:microsoft.com/office/officeart/2005/8/layout/vList2"/>
    <dgm:cxn modelId="{927ACDB7-AB0C-40C8-88CF-F68A7633FE09}" type="presParOf" srcId="{728ACC14-AF45-4551-807D-4BE1C60FBA7C}" destId="{5D5206C2-47FD-4E27-B9C0-06386E2B23F0}" srcOrd="2" destOrd="0" presId="urn:microsoft.com/office/officeart/2005/8/layout/vList2"/>
    <dgm:cxn modelId="{D0873775-52B2-4996-B6D1-C7C89897EA17}" type="presParOf" srcId="{728ACC14-AF45-4551-807D-4BE1C60FBA7C}" destId="{7F5F8420-E485-4FAC-ACAE-09D3F56A562F}" srcOrd="3" destOrd="0" presId="urn:microsoft.com/office/officeart/2005/8/layout/vList2"/>
    <dgm:cxn modelId="{B005D51B-555D-4316-83D6-BF562F253E87}" type="presParOf" srcId="{728ACC14-AF45-4551-807D-4BE1C60FBA7C}" destId="{BF8418E2-5E05-4943-81A5-F54B74B3A528}" srcOrd="4" destOrd="0" presId="urn:microsoft.com/office/officeart/2005/8/layout/vList2"/>
    <dgm:cxn modelId="{FCCF0169-F8D5-4099-8116-C9F633392510}" type="presParOf" srcId="{728ACC14-AF45-4551-807D-4BE1C60FBA7C}" destId="{5BC7DC5E-E7EC-411B-9A38-BB5164E35395}" srcOrd="5" destOrd="0" presId="urn:microsoft.com/office/officeart/2005/8/layout/vList2"/>
    <dgm:cxn modelId="{2F9119FC-0C83-4550-905A-5429A0823558}" type="presParOf" srcId="{728ACC14-AF45-4551-807D-4BE1C60FBA7C}" destId="{F04DB020-9610-4EC6-B677-A2F7A7A044BA}" srcOrd="6" destOrd="0" presId="urn:microsoft.com/office/officeart/2005/8/layout/vList2"/>
    <dgm:cxn modelId="{C369A3E1-0B04-4A50-A8CC-0EAA0C1109EB}" type="presParOf" srcId="{728ACC14-AF45-4551-807D-4BE1C60FBA7C}" destId="{AFF6188E-C8FB-4790-8B3E-79029DA6052E}" srcOrd="7" destOrd="0" presId="urn:microsoft.com/office/officeart/2005/8/layout/vList2"/>
    <dgm:cxn modelId="{F1CB14B4-1046-45E3-8C6B-185552B28DDA}" type="presParOf" srcId="{728ACC14-AF45-4551-807D-4BE1C60FBA7C}" destId="{D4336EC7-F304-4D53-8D7B-FFE15B559027}" srcOrd="8" destOrd="0" presId="urn:microsoft.com/office/officeart/2005/8/layout/vList2"/>
    <dgm:cxn modelId="{9CB07572-D1F4-4796-B5D8-EDA35A071E46}" type="presParOf" srcId="{728ACC14-AF45-4551-807D-4BE1C60FBA7C}" destId="{2B3B2A71-09B9-4F90-BB1B-FC6463DB1D87}" srcOrd="9" destOrd="0" presId="urn:microsoft.com/office/officeart/2005/8/layout/vList2"/>
    <dgm:cxn modelId="{35031F5B-A9B5-4122-9CA0-23DDC01A5A0E}" type="presParOf" srcId="{728ACC14-AF45-4551-807D-4BE1C60FBA7C}" destId="{7AA0DECA-2CEE-4042-9AEE-8F0856DAE78A}" srcOrd="10" destOrd="0" presId="urn:microsoft.com/office/officeart/2005/8/layout/vList2"/>
    <dgm:cxn modelId="{02724EF4-9CDD-4876-85A6-B95AC96D5263}" type="presParOf" srcId="{728ACC14-AF45-4551-807D-4BE1C60FBA7C}" destId="{18818B45-7910-427B-88E2-69CC65367061}" srcOrd="11" destOrd="0" presId="urn:microsoft.com/office/officeart/2005/8/layout/vList2"/>
    <dgm:cxn modelId="{161A1457-BB3C-46AF-8422-D0FD62B3A3A1}" type="presParOf" srcId="{728ACC14-AF45-4551-807D-4BE1C60FBA7C}" destId="{7031F791-A471-4483-9727-21878A839EAA}" srcOrd="12" destOrd="0" presId="urn:microsoft.com/office/officeart/2005/8/layout/vList2"/>
    <dgm:cxn modelId="{D447C359-CAC9-4FDD-9C7D-5A22FEAAD93F}" type="presParOf" srcId="{728ACC14-AF45-4551-807D-4BE1C60FBA7C}" destId="{CD5BAACE-E6D9-403D-92C7-30B56E9693C0}" srcOrd="13" destOrd="0" presId="urn:microsoft.com/office/officeart/2005/8/layout/vList2"/>
    <dgm:cxn modelId="{CABBDAEB-C515-407A-A2D1-9AA4985D5C64}" type="presParOf" srcId="{728ACC14-AF45-4551-807D-4BE1C60FBA7C}" destId="{11664501-B0CF-4E3C-9C8B-916DEC89F899}" srcOrd="14" destOrd="0" presId="urn:microsoft.com/office/officeart/2005/8/layout/vList2"/>
    <dgm:cxn modelId="{CBD725C8-60C2-42E6-9FD1-938CD478BCF8}" type="presParOf" srcId="{728ACC14-AF45-4551-807D-4BE1C60FBA7C}" destId="{BFBE2DE9-E8F2-4F69-9CB2-11AE2D1018C2}" srcOrd="15" destOrd="0" presId="urn:microsoft.com/office/officeart/2005/8/layout/vList2"/>
    <dgm:cxn modelId="{500C6CF9-05BF-423A-977A-91F78B8AA5DD}" type="presParOf" srcId="{728ACC14-AF45-4551-807D-4BE1C60FBA7C}" destId="{967AA519-C505-4CEE-B55B-320AF88D3E52}" srcOrd="16" destOrd="0" presId="urn:microsoft.com/office/officeart/2005/8/layout/vList2"/>
    <dgm:cxn modelId="{7F34A756-9B88-4EE7-B1A8-DBF2073B1486}" type="presParOf" srcId="{728ACC14-AF45-4551-807D-4BE1C60FBA7C}" destId="{83BCCFAC-F0F1-4B7B-B057-6B9B6499143F}" srcOrd="17" destOrd="0" presId="urn:microsoft.com/office/officeart/2005/8/layout/vList2"/>
    <dgm:cxn modelId="{C4294857-F1A7-4C96-89B1-02B891A26BE7}" type="presParOf" srcId="{728ACC14-AF45-4551-807D-4BE1C60FBA7C}" destId="{1A133034-AAE5-4FE6-A5E6-8A82547687EF}"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BDEDA-0032-4750-97E2-A075956D8F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E758985-C557-4D09-9FA8-EC2045B3E685}">
      <dgm:prSet custT="1"/>
      <dgm:spPr/>
      <dgm:t>
        <a:bodyPr/>
        <a:lstStyle/>
        <a:p>
          <a:r>
            <a:rPr lang="en-US" sz="2000"/>
            <a:t>Makes your life easier as a student</a:t>
          </a:r>
        </a:p>
      </dgm:t>
    </dgm:pt>
    <dgm:pt modelId="{14B312C9-ACD5-4B35-8F63-0ECBA673E78D}" type="parTrans" cxnId="{6F5A2CF1-A7EE-4CAE-8B47-D4FFBA799BF5}">
      <dgm:prSet/>
      <dgm:spPr/>
      <dgm:t>
        <a:bodyPr/>
        <a:lstStyle/>
        <a:p>
          <a:endParaRPr lang="en-US" sz="2400"/>
        </a:p>
      </dgm:t>
    </dgm:pt>
    <dgm:pt modelId="{33D34AF4-8710-432E-9FF2-3AA108CE8D2E}" type="sibTrans" cxnId="{6F5A2CF1-A7EE-4CAE-8B47-D4FFBA799BF5}">
      <dgm:prSet/>
      <dgm:spPr/>
      <dgm:t>
        <a:bodyPr/>
        <a:lstStyle/>
        <a:p>
          <a:endParaRPr lang="en-US" sz="2400"/>
        </a:p>
      </dgm:t>
    </dgm:pt>
    <dgm:pt modelId="{4D46C422-57F6-40D6-AA71-6A383A3A0817}">
      <dgm:prSet custT="1"/>
      <dgm:spPr/>
      <dgm:t>
        <a:bodyPr/>
        <a:lstStyle/>
        <a:p>
          <a:r>
            <a:rPr lang="en-US" sz="2000"/>
            <a:t>• It can be taught in one single module</a:t>
          </a:r>
        </a:p>
      </dgm:t>
    </dgm:pt>
    <dgm:pt modelId="{6E5326A9-1C39-4B8B-9FDC-1BFCACE5B8D3}" type="parTrans" cxnId="{633EBB4D-52CF-4350-9A8B-1751AC456936}">
      <dgm:prSet/>
      <dgm:spPr/>
      <dgm:t>
        <a:bodyPr/>
        <a:lstStyle/>
        <a:p>
          <a:endParaRPr lang="en-US" sz="2400"/>
        </a:p>
      </dgm:t>
    </dgm:pt>
    <dgm:pt modelId="{17BBC847-7985-4EFB-8BCA-90D44C9F97AB}" type="sibTrans" cxnId="{633EBB4D-52CF-4350-9A8B-1751AC456936}">
      <dgm:prSet/>
      <dgm:spPr/>
      <dgm:t>
        <a:bodyPr/>
        <a:lstStyle/>
        <a:p>
          <a:endParaRPr lang="en-US" sz="2400"/>
        </a:p>
      </dgm:t>
    </dgm:pt>
    <dgm:pt modelId="{AE0117DB-4716-482F-AF13-818368AAF94A}">
      <dgm:prSet custT="1"/>
      <dgm:spPr/>
      <dgm:t>
        <a:bodyPr/>
        <a:lstStyle/>
        <a:p>
          <a:r>
            <a:rPr lang="en-US" sz="2000"/>
            <a:t>• Easy enough for elementary and middle school students</a:t>
          </a:r>
        </a:p>
      </dgm:t>
    </dgm:pt>
    <dgm:pt modelId="{E66A2925-701F-4296-A85E-339F19B30640}" type="parTrans" cxnId="{82DEC0A1-623E-442F-8CB6-F7D026847776}">
      <dgm:prSet/>
      <dgm:spPr/>
      <dgm:t>
        <a:bodyPr/>
        <a:lstStyle/>
        <a:p>
          <a:endParaRPr lang="en-US" sz="2400"/>
        </a:p>
      </dgm:t>
    </dgm:pt>
    <dgm:pt modelId="{DBEE6517-78A2-4337-B7A5-253377F4A303}" type="sibTrans" cxnId="{82DEC0A1-623E-442F-8CB6-F7D026847776}">
      <dgm:prSet/>
      <dgm:spPr/>
      <dgm:t>
        <a:bodyPr/>
        <a:lstStyle/>
        <a:p>
          <a:endParaRPr lang="en-US" sz="2400"/>
        </a:p>
      </dgm:t>
    </dgm:pt>
    <dgm:pt modelId="{17E11B19-E302-46F9-BF12-F48F8C412E43}">
      <dgm:prSet custT="1"/>
      <dgm:spPr/>
      <dgm:t>
        <a:bodyPr/>
        <a:lstStyle/>
        <a:p>
          <a:r>
            <a:rPr lang="en-US" sz="2000"/>
            <a:t>• Most popular language for introduction to computer science courses at top colleges and universities</a:t>
          </a:r>
        </a:p>
      </dgm:t>
    </dgm:pt>
    <dgm:pt modelId="{20D3D1A5-7F43-48EA-B759-D867DE7FF8AC}" type="parTrans" cxnId="{C8A56C1A-594D-4719-82C7-95043AE598E2}">
      <dgm:prSet/>
      <dgm:spPr/>
      <dgm:t>
        <a:bodyPr/>
        <a:lstStyle/>
        <a:p>
          <a:endParaRPr lang="en-US" sz="2400"/>
        </a:p>
      </dgm:t>
    </dgm:pt>
    <dgm:pt modelId="{C5A97187-DF84-47F0-961C-3A1E1DFAB57E}" type="sibTrans" cxnId="{C8A56C1A-594D-4719-82C7-95043AE598E2}">
      <dgm:prSet/>
      <dgm:spPr/>
      <dgm:t>
        <a:bodyPr/>
        <a:lstStyle/>
        <a:p>
          <a:endParaRPr lang="en-US" sz="2400"/>
        </a:p>
      </dgm:t>
    </dgm:pt>
    <dgm:pt modelId="{56882765-C263-4BAD-B03E-B160834C11F6}">
      <dgm:prSet custT="1"/>
      <dgm:spPr/>
      <dgm:t>
        <a:bodyPr/>
        <a:lstStyle/>
        <a:p>
          <a:r>
            <a:rPr lang="en-US" sz="2000"/>
            <a:t>• Faster development time</a:t>
          </a:r>
        </a:p>
      </dgm:t>
    </dgm:pt>
    <dgm:pt modelId="{E570476C-3972-4024-A02B-BBC4D7D1F7BF}" type="parTrans" cxnId="{8E480011-D3A9-483A-A9C1-FBCBB96BAD90}">
      <dgm:prSet/>
      <dgm:spPr/>
      <dgm:t>
        <a:bodyPr/>
        <a:lstStyle/>
        <a:p>
          <a:endParaRPr lang="en-US" sz="2400"/>
        </a:p>
      </dgm:t>
    </dgm:pt>
    <dgm:pt modelId="{AABB4C3F-C7D3-491F-9195-226370BB662E}" type="sibTrans" cxnId="{8E480011-D3A9-483A-A9C1-FBCBB96BAD90}">
      <dgm:prSet/>
      <dgm:spPr/>
      <dgm:t>
        <a:bodyPr/>
        <a:lstStyle/>
        <a:p>
          <a:endParaRPr lang="en-US" sz="2400"/>
        </a:p>
      </dgm:t>
    </dgm:pt>
    <dgm:pt modelId="{1F4BE2B2-E1F8-49BE-8303-A9B62F660A08}">
      <dgm:prSet custT="1"/>
      <dgm:spPr/>
      <dgm:t>
        <a:bodyPr/>
        <a:lstStyle/>
        <a:p>
          <a:r>
            <a:rPr lang="en-US" sz="2000"/>
            <a:t>• Fastest-growing major programming language</a:t>
          </a:r>
        </a:p>
      </dgm:t>
    </dgm:pt>
    <dgm:pt modelId="{635AD172-45C8-4252-BB32-CBB9BF8A8D8F}" type="parTrans" cxnId="{B0CF2273-A724-4AA0-8476-28F10BF7E861}">
      <dgm:prSet/>
      <dgm:spPr/>
      <dgm:t>
        <a:bodyPr/>
        <a:lstStyle/>
        <a:p>
          <a:endParaRPr lang="en-US" sz="2400"/>
        </a:p>
      </dgm:t>
    </dgm:pt>
    <dgm:pt modelId="{BC9781EA-78B3-45CD-BB17-2D3F65311A0D}" type="sibTrans" cxnId="{B0CF2273-A724-4AA0-8476-28F10BF7E861}">
      <dgm:prSet/>
      <dgm:spPr/>
      <dgm:t>
        <a:bodyPr/>
        <a:lstStyle/>
        <a:p>
          <a:endParaRPr lang="en-US" sz="2400"/>
        </a:p>
      </dgm:t>
    </dgm:pt>
    <dgm:pt modelId="{988E5343-6FC6-4D6B-8745-1FE543BC79C6}">
      <dgm:prSet custT="1"/>
      <dgm:spPr/>
      <dgm:t>
        <a:bodyPr/>
        <a:lstStyle/>
        <a:p>
          <a:r>
            <a:rPr lang="en-US" sz="2000"/>
            <a:t>• Facilitates very powerful tools for data analysis which is sometimes unparalleled in other programming languages</a:t>
          </a:r>
        </a:p>
      </dgm:t>
    </dgm:pt>
    <dgm:pt modelId="{7D98B471-B43A-4387-8BCC-86ECE5CB2E31}" type="parTrans" cxnId="{C57728DD-49DA-4803-A1E6-753EEF291AF6}">
      <dgm:prSet/>
      <dgm:spPr/>
      <dgm:t>
        <a:bodyPr/>
        <a:lstStyle/>
        <a:p>
          <a:endParaRPr lang="en-US" sz="2400"/>
        </a:p>
      </dgm:t>
    </dgm:pt>
    <dgm:pt modelId="{CF57B04D-6DD7-48FF-B5E7-B17746586204}" type="sibTrans" cxnId="{C57728DD-49DA-4803-A1E6-753EEF291AF6}">
      <dgm:prSet/>
      <dgm:spPr/>
      <dgm:t>
        <a:bodyPr/>
        <a:lstStyle/>
        <a:p>
          <a:endParaRPr lang="en-US" sz="2400"/>
        </a:p>
      </dgm:t>
    </dgm:pt>
    <dgm:pt modelId="{6CA0879C-DFCD-4FF2-A0BA-FF4E73A48AAE}" type="pres">
      <dgm:prSet presAssocID="{8F4BDEDA-0032-4750-97E2-A075956D8F53}" presName="root" presStyleCnt="0">
        <dgm:presLayoutVars>
          <dgm:dir/>
          <dgm:resizeHandles val="exact"/>
        </dgm:presLayoutVars>
      </dgm:prSet>
      <dgm:spPr/>
    </dgm:pt>
    <dgm:pt modelId="{22DB4F6C-4543-45B6-9B92-ABEBAA5292E2}" type="pres">
      <dgm:prSet presAssocID="{AE758985-C557-4D09-9FA8-EC2045B3E685}" presName="compNode" presStyleCnt="0"/>
      <dgm:spPr/>
    </dgm:pt>
    <dgm:pt modelId="{0FA53142-1831-493E-BB22-5C49FF7612BF}" type="pres">
      <dgm:prSet presAssocID="{AE758985-C557-4D09-9FA8-EC2045B3E685}" presName="bgRect" presStyleLbl="bgShp" presStyleIdx="0" presStyleCnt="7"/>
      <dgm:spPr/>
    </dgm:pt>
    <dgm:pt modelId="{49776BA4-78BF-4F2D-B1C4-6320D9149E73}" type="pres">
      <dgm:prSet presAssocID="{AE758985-C557-4D09-9FA8-EC2045B3E68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6AEF447-75AC-4B42-9B59-60D66D78086C}" type="pres">
      <dgm:prSet presAssocID="{AE758985-C557-4D09-9FA8-EC2045B3E685}" presName="spaceRect" presStyleCnt="0"/>
      <dgm:spPr/>
    </dgm:pt>
    <dgm:pt modelId="{E2AE7015-EC81-4535-A5DE-DC307F1D8CFE}" type="pres">
      <dgm:prSet presAssocID="{AE758985-C557-4D09-9FA8-EC2045B3E685}" presName="parTx" presStyleLbl="revTx" presStyleIdx="0" presStyleCnt="7">
        <dgm:presLayoutVars>
          <dgm:chMax val="0"/>
          <dgm:chPref val="0"/>
        </dgm:presLayoutVars>
      </dgm:prSet>
      <dgm:spPr/>
    </dgm:pt>
    <dgm:pt modelId="{5786B0C4-A311-40FD-91DF-7243B60C280B}" type="pres">
      <dgm:prSet presAssocID="{33D34AF4-8710-432E-9FF2-3AA108CE8D2E}" presName="sibTrans" presStyleCnt="0"/>
      <dgm:spPr/>
    </dgm:pt>
    <dgm:pt modelId="{2E8A0485-9E2F-419B-B666-FD09FB144F13}" type="pres">
      <dgm:prSet presAssocID="{4D46C422-57F6-40D6-AA71-6A383A3A0817}" presName="compNode" presStyleCnt="0"/>
      <dgm:spPr/>
    </dgm:pt>
    <dgm:pt modelId="{267A89C6-E032-42C7-A7DC-5AC331468A99}" type="pres">
      <dgm:prSet presAssocID="{4D46C422-57F6-40D6-AA71-6A383A3A0817}" presName="bgRect" presStyleLbl="bgShp" presStyleIdx="1" presStyleCnt="7"/>
      <dgm:spPr/>
    </dgm:pt>
    <dgm:pt modelId="{3BA576E1-BC46-4BCB-8717-5B9F56BFEF9F}" type="pres">
      <dgm:prSet presAssocID="{4D46C422-57F6-40D6-AA71-6A383A3A081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A5E5DB4B-7639-478C-A5B9-AE900AA09904}" type="pres">
      <dgm:prSet presAssocID="{4D46C422-57F6-40D6-AA71-6A383A3A0817}" presName="spaceRect" presStyleCnt="0"/>
      <dgm:spPr/>
    </dgm:pt>
    <dgm:pt modelId="{331E5C95-981D-42F7-BE3E-299487617A73}" type="pres">
      <dgm:prSet presAssocID="{4D46C422-57F6-40D6-AA71-6A383A3A0817}" presName="parTx" presStyleLbl="revTx" presStyleIdx="1" presStyleCnt="7">
        <dgm:presLayoutVars>
          <dgm:chMax val="0"/>
          <dgm:chPref val="0"/>
        </dgm:presLayoutVars>
      </dgm:prSet>
      <dgm:spPr/>
    </dgm:pt>
    <dgm:pt modelId="{FF870BAC-7798-4E54-A40D-00452D14A218}" type="pres">
      <dgm:prSet presAssocID="{17BBC847-7985-4EFB-8BCA-90D44C9F97AB}" presName="sibTrans" presStyleCnt="0"/>
      <dgm:spPr/>
    </dgm:pt>
    <dgm:pt modelId="{4CC45F26-68B7-4433-AC71-FACAF7FA2177}" type="pres">
      <dgm:prSet presAssocID="{AE0117DB-4716-482F-AF13-818368AAF94A}" presName="compNode" presStyleCnt="0"/>
      <dgm:spPr/>
    </dgm:pt>
    <dgm:pt modelId="{7CA1B365-CBEC-41FC-B759-AA7E09E5FFB0}" type="pres">
      <dgm:prSet presAssocID="{AE0117DB-4716-482F-AF13-818368AAF94A}" presName="bgRect" presStyleLbl="bgShp" presStyleIdx="2" presStyleCnt="7"/>
      <dgm:spPr/>
    </dgm:pt>
    <dgm:pt modelId="{2E0DC842-DCA8-4F49-BCF4-F1794CDA3C43}" type="pres">
      <dgm:prSet presAssocID="{AE0117DB-4716-482F-AF13-818368AAF94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0F1D783A-C013-42F8-909D-2BF828D1C0A6}" type="pres">
      <dgm:prSet presAssocID="{AE0117DB-4716-482F-AF13-818368AAF94A}" presName="spaceRect" presStyleCnt="0"/>
      <dgm:spPr/>
    </dgm:pt>
    <dgm:pt modelId="{B00B9E73-386C-4FE2-ACFD-9B865C67E00F}" type="pres">
      <dgm:prSet presAssocID="{AE0117DB-4716-482F-AF13-818368AAF94A}" presName="parTx" presStyleLbl="revTx" presStyleIdx="2" presStyleCnt="7">
        <dgm:presLayoutVars>
          <dgm:chMax val="0"/>
          <dgm:chPref val="0"/>
        </dgm:presLayoutVars>
      </dgm:prSet>
      <dgm:spPr/>
    </dgm:pt>
    <dgm:pt modelId="{510B6892-3109-4263-9AFC-A4EEFF24A501}" type="pres">
      <dgm:prSet presAssocID="{DBEE6517-78A2-4337-B7A5-253377F4A303}" presName="sibTrans" presStyleCnt="0"/>
      <dgm:spPr/>
    </dgm:pt>
    <dgm:pt modelId="{F80A3306-2F95-4C07-96E1-3DFFE71FD3E7}" type="pres">
      <dgm:prSet presAssocID="{17E11B19-E302-46F9-BF12-F48F8C412E43}" presName="compNode" presStyleCnt="0"/>
      <dgm:spPr/>
    </dgm:pt>
    <dgm:pt modelId="{20CCE4D5-E3AA-452B-9F35-96A559F64AC5}" type="pres">
      <dgm:prSet presAssocID="{17E11B19-E302-46F9-BF12-F48F8C412E43}" presName="bgRect" presStyleLbl="bgShp" presStyleIdx="3" presStyleCnt="7"/>
      <dgm:spPr/>
    </dgm:pt>
    <dgm:pt modelId="{30858286-FB96-400E-AF61-4EF7D0D18841}" type="pres">
      <dgm:prSet presAssocID="{17E11B19-E302-46F9-BF12-F48F8C412E4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24A94630-FC72-44DA-AA35-8871B9FE518D}" type="pres">
      <dgm:prSet presAssocID="{17E11B19-E302-46F9-BF12-F48F8C412E43}" presName="spaceRect" presStyleCnt="0"/>
      <dgm:spPr/>
    </dgm:pt>
    <dgm:pt modelId="{D6AF1AB6-9FCB-4F83-815F-B70FB8333F1C}" type="pres">
      <dgm:prSet presAssocID="{17E11B19-E302-46F9-BF12-F48F8C412E43}" presName="parTx" presStyleLbl="revTx" presStyleIdx="3" presStyleCnt="7">
        <dgm:presLayoutVars>
          <dgm:chMax val="0"/>
          <dgm:chPref val="0"/>
        </dgm:presLayoutVars>
      </dgm:prSet>
      <dgm:spPr/>
    </dgm:pt>
    <dgm:pt modelId="{A235E1CB-3D93-407D-8A44-B30693D7BC50}" type="pres">
      <dgm:prSet presAssocID="{C5A97187-DF84-47F0-961C-3A1E1DFAB57E}" presName="sibTrans" presStyleCnt="0"/>
      <dgm:spPr/>
    </dgm:pt>
    <dgm:pt modelId="{74C6B32E-9DDE-45EC-A951-77FA8A610D76}" type="pres">
      <dgm:prSet presAssocID="{56882765-C263-4BAD-B03E-B160834C11F6}" presName="compNode" presStyleCnt="0"/>
      <dgm:spPr/>
    </dgm:pt>
    <dgm:pt modelId="{97F93EBE-31CF-4BB2-B5B1-1ED899985AFE}" type="pres">
      <dgm:prSet presAssocID="{56882765-C263-4BAD-B03E-B160834C11F6}" presName="bgRect" presStyleLbl="bgShp" presStyleIdx="4" presStyleCnt="7"/>
      <dgm:spPr/>
    </dgm:pt>
    <dgm:pt modelId="{B06F701D-85D2-4483-A4F3-0030A83968AF}" type="pres">
      <dgm:prSet presAssocID="{56882765-C263-4BAD-B03E-B160834C11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CE349916-2FC2-4134-9136-AF2DC17892A9}" type="pres">
      <dgm:prSet presAssocID="{56882765-C263-4BAD-B03E-B160834C11F6}" presName="spaceRect" presStyleCnt="0"/>
      <dgm:spPr/>
    </dgm:pt>
    <dgm:pt modelId="{9A0DD29B-2CDE-4FC8-8EC0-CF00EC701FC2}" type="pres">
      <dgm:prSet presAssocID="{56882765-C263-4BAD-B03E-B160834C11F6}" presName="parTx" presStyleLbl="revTx" presStyleIdx="4" presStyleCnt="7">
        <dgm:presLayoutVars>
          <dgm:chMax val="0"/>
          <dgm:chPref val="0"/>
        </dgm:presLayoutVars>
      </dgm:prSet>
      <dgm:spPr/>
    </dgm:pt>
    <dgm:pt modelId="{9CAF6924-DCC8-4E47-9E57-6DC517185809}" type="pres">
      <dgm:prSet presAssocID="{AABB4C3F-C7D3-491F-9195-226370BB662E}" presName="sibTrans" presStyleCnt="0"/>
      <dgm:spPr/>
    </dgm:pt>
    <dgm:pt modelId="{E6A686CC-665E-4922-B089-E049201EB076}" type="pres">
      <dgm:prSet presAssocID="{1F4BE2B2-E1F8-49BE-8303-A9B62F660A08}" presName="compNode" presStyleCnt="0"/>
      <dgm:spPr/>
    </dgm:pt>
    <dgm:pt modelId="{8948631A-5619-4092-AAA8-D42C31C45EB5}" type="pres">
      <dgm:prSet presAssocID="{1F4BE2B2-E1F8-49BE-8303-A9B62F660A08}" presName="bgRect" presStyleLbl="bgShp" presStyleIdx="5" presStyleCnt="7"/>
      <dgm:spPr/>
    </dgm:pt>
    <dgm:pt modelId="{558404DB-49A6-4210-A59C-3DBF353299E9}" type="pres">
      <dgm:prSet presAssocID="{1F4BE2B2-E1F8-49BE-8303-A9B62F660A0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ploma Roll"/>
        </a:ext>
      </dgm:extLst>
    </dgm:pt>
    <dgm:pt modelId="{6BF77182-3417-4088-8330-AB2E0D5BD26D}" type="pres">
      <dgm:prSet presAssocID="{1F4BE2B2-E1F8-49BE-8303-A9B62F660A08}" presName="spaceRect" presStyleCnt="0"/>
      <dgm:spPr/>
    </dgm:pt>
    <dgm:pt modelId="{F2DA8B11-0A84-4DC6-A5CD-F0E74D63729D}" type="pres">
      <dgm:prSet presAssocID="{1F4BE2B2-E1F8-49BE-8303-A9B62F660A08}" presName="parTx" presStyleLbl="revTx" presStyleIdx="5" presStyleCnt="7">
        <dgm:presLayoutVars>
          <dgm:chMax val="0"/>
          <dgm:chPref val="0"/>
        </dgm:presLayoutVars>
      </dgm:prSet>
      <dgm:spPr/>
    </dgm:pt>
    <dgm:pt modelId="{85B0CCFB-5684-4805-894D-FCAF6157A326}" type="pres">
      <dgm:prSet presAssocID="{BC9781EA-78B3-45CD-BB17-2D3F65311A0D}" presName="sibTrans" presStyleCnt="0"/>
      <dgm:spPr/>
    </dgm:pt>
    <dgm:pt modelId="{75EBFC83-1050-4BAC-A785-CA4B24AA87DB}" type="pres">
      <dgm:prSet presAssocID="{988E5343-6FC6-4D6B-8745-1FE543BC79C6}" presName="compNode" presStyleCnt="0"/>
      <dgm:spPr/>
    </dgm:pt>
    <dgm:pt modelId="{B8B4B7FA-1934-4A86-8410-55F9FE082090}" type="pres">
      <dgm:prSet presAssocID="{988E5343-6FC6-4D6B-8745-1FE543BC79C6}" presName="bgRect" presStyleLbl="bgShp" presStyleIdx="6" presStyleCnt="7"/>
      <dgm:spPr/>
    </dgm:pt>
    <dgm:pt modelId="{04659F8D-CCCE-4DE8-836E-2AB16534CD71}" type="pres">
      <dgm:prSet presAssocID="{988E5343-6FC6-4D6B-8745-1FE543BC79C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rocessor"/>
        </a:ext>
      </dgm:extLst>
    </dgm:pt>
    <dgm:pt modelId="{BF81AD86-C88D-4FA0-9AA6-02FCA0DD2BC3}" type="pres">
      <dgm:prSet presAssocID="{988E5343-6FC6-4D6B-8745-1FE543BC79C6}" presName="spaceRect" presStyleCnt="0"/>
      <dgm:spPr/>
    </dgm:pt>
    <dgm:pt modelId="{B463FB1A-4F45-4F97-9328-B0F167013D27}" type="pres">
      <dgm:prSet presAssocID="{988E5343-6FC6-4D6B-8745-1FE543BC79C6}" presName="parTx" presStyleLbl="revTx" presStyleIdx="6" presStyleCnt="7">
        <dgm:presLayoutVars>
          <dgm:chMax val="0"/>
          <dgm:chPref val="0"/>
        </dgm:presLayoutVars>
      </dgm:prSet>
      <dgm:spPr/>
    </dgm:pt>
  </dgm:ptLst>
  <dgm:cxnLst>
    <dgm:cxn modelId="{09D7FD10-1198-46CE-AEF8-2D1985F4F054}" type="presOf" srcId="{AE0117DB-4716-482F-AF13-818368AAF94A}" destId="{B00B9E73-386C-4FE2-ACFD-9B865C67E00F}" srcOrd="0" destOrd="0" presId="urn:microsoft.com/office/officeart/2018/2/layout/IconVerticalSolidList"/>
    <dgm:cxn modelId="{8E480011-D3A9-483A-A9C1-FBCBB96BAD90}" srcId="{8F4BDEDA-0032-4750-97E2-A075956D8F53}" destId="{56882765-C263-4BAD-B03E-B160834C11F6}" srcOrd="4" destOrd="0" parTransId="{E570476C-3972-4024-A02B-BBC4D7D1F7BF}" sibTransId="{AABB4C3F-C7D3-491F-9195-226370BB662E}"/>
    <dgm:cxn modelId="{C8A56C1A-594D-4719-82C7-95043AE598E2}" srcId="{8F4BDEDA-0032-4750-97E2-A075956D8F53}" destId="{17E11B19-E302-46F9-BF12-F48F8C412E43}" srcOrd="3" destOrd="0" parTransId="{20D3D1A5-7F43-48EA-B759-D867DE7FF8AC}" sibTransId="{C5A97187-DF84-47F0-961C-3A1E1DFAB57E}"/>
    <dgm:cxn modelId="{01548E2F-FC54-464A-B2EF-24FED8D6AF8C}" type="presOf" srcId="{1F4BE2B2-E1F8-49BE-8303-A9B62F660A08}" destId="{F2DA8B11-0A84-4DC6-A5CD-F0E74D63729D}" srcOrd="0" destOrd="0" presId="urn:microsoft.com/office/officeart/2018/2/layout/IconVerticalSolidList"/>
    <dgm:cxn modelId="{633EBB4D-52CF-4350-9A8B-1751AC456936}" srcId="{8F4BDEDA-0032-4750-97E2-A075956D8F53}" destId="{4D46C422-57F6-40D6-AA71-6A383A3A0817}" srcOrd="1" destOrd="0" parTransId="{6E5326A9-1C39-4B8B-9FDC-1BFCACE5B8D3}" sibTransId="{17BBC847-7985-4EFB-8BCA-90D44C9F97AB}"/>
    <dgm:cxn modelId="{B0CF2273-A724-4AA0-8476-28F10BF7E861}" srcId="{8F4BDEDA-0032-4750-97E2-A075956D8F53}" destId="{1F4BE2B2-E1F8-49BE-8303-A9B62F660A08}" srcOrd="5" destOrd="0" parTransId="{635AD172-45C8-4252-BB32-CBB9BF8A8D8F}" sibTransId="{BC9781EA-78B3-45CD-BB17-2D3F65311A0D}"/>
    <dgm:cxn modelId="{64F9A196-67D5-4BE0-91F3-B886F2D6ED32}" type="presOf" srcId="{8F4BDEDA-0032-4750-97E2-A075956D8F53}" destId="{6CA0879C-DFCD-4FF2-A0BA-FF4E73A48AAE}" srcOrd="0" destOrd="0" presId="urn:microsoft.com/office/officeart/2018/2/layout/IconVerticalSolidList"/>
    <dgm:cxn modelId="{82DEC0A1-623E-442F-8CB6-F7D026847776}" srcId="{8F4BDEDA-0032-4750-97E2-A075956D8F53}" destId="{AE0117DB-4716-482F-AF13-818368AAF94A}" srcOrd="2" destOrd="0" parTransId="{E66A2925-701F-4296-A85E-339F19B30640}" sibTransId="{DBEE6517-78A2-4337-B7A5-253377F4A303}"/>
    <dgm:cxn modelId="{E421B0CD-DDE7-48D7-A786-4064671604AC}" type="presOf" srcId="{988E5343-6FC6-4D6B-8745-1FE543BC79C6}" destId="{B463FB1A-4F45-4F97-9328-B0F167013D27}" srcOrd="0" destOrd="0" presId="urn:microsoft.com/office/officeart/2018/2/layout/IconVerticalSolidList"/>
    <dgm:cxn modelId="{2B6735D0-9F8E-41B5-8363-714C2897F9F7}" type="presOf" srcId="{4D46C422-57F6-40D6-AA71-6A383A3A0817}" destId="{331E5C95-981D-42F7-BE3E-299487617A73}" srcOrd="0" destOrd="0" presId="urn:microsoft.com/office/officeart/2018/2/layout/IconVerticalSolidList"/>
    <dgm:cxn modelId="{C57728DD-49DA-4803-A1E6-753EEF291AF6}" srcId="{8F4BDEDA-0032-4750-97E2-A075956D8F53}" destId="{988E5343-6FC6-4D6B-8745-1FE543BC79C6}" srcOrd="6" destOrd="0" parTransId="{7D98B471-B43A-4387-8BCC-86ECE5CB2E31}" sibTransId="{CF57B04D-6DD7-48FF-B5E7-B17746586204}"/>
    <dgm:cxn modelId="{910E20EC-A47C-4FC2-BE3A-7461B1C4C049}" type="presOf" srcId="{56882765-C263-4BAD-B03E-B160834C11F6}" destId="{9A0DD29B-2CDE-4FC8-8EC0-CF00EC701FC2}" srcOrd="0" destOrd="0" presId="urn:microsoft.com/office/officeart/2018/2/layout/IconVerticalSolidList"/>
    <dgm:cxn modelId="{6F5A2CF1-A7EE-4CAE-8B47-D4FFBA799BF5}" srcId="{8F4BDEDA-0032-4750-97E2-A075956D8F53}" destId="{AE758985-C557-4D09-9FA8-EC2045B3E685}" srcOrd="0" destOrd="0" parTransId="{14B312C9-ACD5-4B35-8F63-0ECBA673E78D}" sibTransId="{33D34AF4-8710-432E-9FF2-3AA108CE8D2E}"/>
    <dgm:cxn modelId="{C23C60FB-F7D8-4F95-95D0-745FE802C3B8}" type="presOf" srcId="{17E11B19-E302-46F9-BF12-F48F8C412E43}" destId="{D6AF1AB6-9FCB-4F83-815F-B70FB8333F1C}" srcOrd="0" destOrd="0" presId="urn:microsoft.com/office/officeart/2018/2/layout/IconVerticalSolidList"/>
    <dgm:cxn modelId="{6125A4FE-0C33-41A9-AA87-8E86F4047C12}" type="presOf" srcId="{AE758985-C557-4D09-9FA8-EC2045B3E685}" destId="{E2AE7015-EC81-4535-A5DE-DC307F1D8CFE}" srcOrd="0" destOrd="0" presId="urn:microsoft.com/office/officeart/2018/2/layout/IconVerticalSolidList"/>
    <dgm:cxn modelId="{0C540EA9-F83F-4BE3-870E-5796B11E6D9F}" type="presParOf" srcId="{6CA0879C-DFCD-4FF2-A0BA-FF4E73A48AAE}" destId="{22DB4F6C-4543-45B6-9B92-ABEBAA5292E2}" srcOrd="0" destOrd="0" presId="urn:microsoft.com/office/officeart/2018/2/layout/IconVerticalSolidList"/>
    <dgm:cxn modelId="{E1602A2A-8B3A-4E20-AE2A-D0D466A7DECB}" type="presParOf" srcId="{22DB4F6C-4543-45B6-9B92-ABEBAA5292E2}" destId="{0FA53142-1831-493E-BB22-5C49FF7612BF}" srcOrd="0" destOrd="0" presId="urn:microsoft.com/office/officeart/2018/2/layout/IconVerticalSolidList"/>
    <dgm:cxn modelId="{80574B57-2AC0-4433-A966-59011509938E}" type="presParOf" srcId="{22DB4F6C-4543-45B6-9B92-ABEBAA5292E2}" destId="{49776BA4-78BF-4F2D-B1C4-6320D9149E73}" srcOrd="1" destOrd="0" presId="urn:microsoft.com/office/officeart/2018/2/layout/IconVerticalSolidList"/>
    <dgm:cxn modelId="{875A2B4C-B259-4CEB-A32D-51A092BECF1E}" type="presParOf" srcId="{22DB4F6C-4543-45B6-9B92-ABEBAA5292E2}" destId="{B6AEF447-75AC-4B42-9B59-60D66D78086C}" srcOrd="2" destOrd="0" presId="urn:microsoft.com/office/officeart/2018/2/layout/IconVerticalSolidList"/>
    <dgm:cxn modelId="{D4F73068-80C8-4FF6-8A13-AE9FBA6822B5}" type="presParOf" srcId="{22DB4F6C-4543-45B6-9B92-ABEBAA5292E2}" destId="{E2AE7015-EC81-4535-A5DE-DC307F1D8CFE}" srcOrd="3" destOrd="0" presId="urn:microsoft.com/office/officeart/2018/2/layout/IconVerticalSolidList"/>
    <dgm:cxn modelId="{8C3DA8C5-2F0F-4BFB-A192-92E302C4969E}" type="presParOf" srcId="{6CA0879C-DFCD-4FF2-A0BA-FF4E73A48AAE}" destId="{5786B0C4-A311-40FD-91DF-7243B60C280B}" srcOrd="1" destOrd="0" presId="urn:microsoft.com/office/officeart/2018/2/layout/IconVerticalSolidList"/>
    <dgm:cxn modelId="{541E2AD1-98D0-4EDC-B915-9171631D58D0}" type="presParOf" srcId="{6CA0879C-DFCD-4FF2-A0BA-FF4E73A48AAE}" destId="{2E8A0485-9E2F-419B-B666-FD09FB144F13}" srcOrd="2" destOrd="0" presId="urn:microsoft.com/office/officeart/2018/2/layout/IconVerticalSolidList"/>
    <dgm:cxn modelId="{32ABECB9-F9A1-4204-97CB-2D9AD3EEBC9F}" type="presParOf" srcId="{2E8A0485-9E2F-419B-B666-FD09FB144F13}" destId="{267A89C6-E032-42C7-A7DC-5AC331468A99}" srcOrd="0" destOrd="0" presId="urn:microsoft.com/office/officeart/2018/2/layout/IconVerticalSolidList"/>
    <dgm:cxn modelId="{EC2DA2D7-B1ED-467C-AB71-DFDF5628623F}" type="presParOf" srcId="{2E8A0485-9E2F-419B-B666-FD09FB144F13}" destId="{3BA576E1-BC46-4BCB-8717-5B9F56BFEF9F}" srcOrd="1" destOrd="0" presId="urn:microsoft.com/office/officeart/2018/2/layout/IconVerticalSolidList"/>
    <dgm:cxn modelId="{92AD3FD0-C8D2-4919-B451-297B816C1AD6}" type="presParOf" srcId="{2E8A0485-9E2F-419B-B666-FD09FB144F13}" destId="{A5E5DB4B-7639-478C-A5B9-AE900AA09904}" srcOrd="2" destOrd="0" presId="urn:microsoft.com/office/officeart/2018/2/layout/IconVerticalSolidList"/>
    <dgm:cxn modelId="{B957572B-CC6E-4058-AE68-BE5EB98684F0}" type="presParOf" srcId="{2E8A0485-9E2F-419B-B666-FD09FB144F13}" destId="{331E5C95-981D-42F7-BE3E-299487617A73}" srcOrd="3" destOrd="0" presId="urn:microsoft.com/office/officeart/2018/2/layout/IconVerticalSolidList"/>
    <dgm:cxn modelId="{DDF60F9F-4866-4F41-A5DF-2492674603F4}" type="presParOf" srcId="{6CA0879C-DFCD-4FF2-A0BA-FF4E73A48AAE}" destId="{FF870BAC-7798-4E54-A40D-00452D14A218}" srcOrd="3" destOrd="0" presId="urn:microsoft.com/office/officeart/2018/2/layout/IconVerticalSolidList"/>
    <dgm:cxn modelId="{3044A9F4-48E5-472E-8FB0-9229F743C399}" type="presParOf" srcId="{6CA0879C-DFCD-4FF2-A0BA-FF4E73A48AAE}" destId="{4CC45F26-68B7-4433-AC71-FACAF7FA2177}" srcOrd="4" destOrd="0" presId="urn:microsoft.com/office/officeart/2018/2/layout/IconVerticalSolidList"/>
    <dgm:cxn modelId="{3E24BE1A-24A2-4685-958B-2F6F098ECE30}" type="presParOf" srcId="{4CC45F26-68B7-4433-AC71-FACAF7FA2177}" destId="{7CA1B365-CBEC-41FC-B759-AA7E09E5FFB0}" srcOrd="0" destOrd="0" presId="urn:microsoft.com/office/officeart/2018/2/layout/IconVerticalSolidList"/>
    <dgm:cxn modelId="{02B68B78-DF75-44E8-8F40-03AFB6E2D910}" type="presParOf" srcId="{4CC45F26-68B7-4433-AC71-FACAF7FA2177}" destId="{2E0DC842-DCA8-4F49-BCF4-F1794CDA3C43}" srcOrd="1" destOrd="0" presId="urn:microsoft.com/office/officeart/2018/2/layout/IconVerticalSolidList"/>
    <dgm:cxn modelId="{C3068480-8D47-4BB6-9E59-01E83E572199}" type="presParOf" srcId="{4CC45F26-68B7-4433-AC71-FACAF7FA2177}" destId="{0F1D783A-C013-42F8-909D-2BF828D1C0A6}" srcOrd="2" destOrd="0" presId="urn:microsoft.com/office/officeart/2018/2/layout/IconVerticalSolidList"/>
    <dgm:cxn modelId="{323D618C-79DD-4E6C-8189-706599046C42}" type="presParOf" srcId="{4CC45F26-68B7-4433-AC71-FACAF7FA2177}" destId="{B00B9E73-386C-4FE2-ACFD-9B865C67E00F}" srcOrd="3" destOrd="0" presId="urn:microsoft.com/office/officeart/2018/2/layout/IconVerticalSolidList"/>
    <dgm:cxn modelId="{C106CF97-5CD8-4753-8595-A8F0D00E97FD}" type="presParOf" srcId="{6CA0879C-DFCD-4FF2-A0BA-FF4E73A48AAE}" destId="{510B6892-3109-4263-9AFC-A4EEFF24A501}" srcOrd="5" destOrd="0" presId="urn:microsoft.com/office/officeart/2018/2/layout/IconVerticalSolidList"/>
    <dgm:cxn modelId="{3474C4B2-210F-4DBD-99CF-6F64B42EAADB}" type="presParOf" srcId="{6CA0879C-DFCD-4FF2-A0BA-FF4E73A48AAE}" destId="{F80A3306-2F95-4C07-96E1-3DFFE71FD3E7}" srcOrd="6" destOrd="0" presId="urn:microsoft.com/office/officeart/2018/2/layout/IconVerticalSolidList"/>
    <dgm:cxn modelId="{221DFBDC-2AF7-4F5C-B2D7-372358B7A3E7}" type="presParOf" srcId="{F80A3306-2F95-4C07-96E1-3DFFE71FD3E7}" destId="{20CCE4D5-E3AA-452B-9F35-96A559F64AC5}" srcOrd="0" destOrd="0" presId="urn:microsoft.com/office/officeart/2018/2/layout/IconVerticalSolidList"/>
    <dgm:cxn modelId="{CC396FC5-6356-45BF-A68C-DAED04E6C8DD}" type="presParOf" srcId="{F80A3306-2F95-4C07-96E1-3DFFE71FD3E7}" destId="{30858286-FB96-400E-AF61-4EF7D0D18841}" srcOrd="1" destOrd="0" presId="urn:microsoft.com/office/officeart/2018/2/layout/IconVerticalSolidList"/>
    <dgm:cxn modelId="{FE539B11-4D5D-42D7-BE18-D6558E0CF9AE}" type="presParOf" srcId="{F80A3306-2F95-4C07-96E1-3DFFE71FD3E7}" destId="{24A94630-FC72-44DA-AA35-8871B9FE518D}" srcOrd="2" destOrd="0" presId="urn:microsoft.com/office/officeart/2018/2/layout/IconVerticalSolidList"/>
    <dgm:cxn modelId="{EE56A4D4-EC9F-4134-AF16-33149DAC13F8}" type="presParOf" srcId="{F80A3306-2F95-4C07-96E1-3DFFE71FD3E7}" destId="{D6AF1AB6-9FCB-4F83-815F-B70FB8333F1C}" srcOrd="3" destOrd="0" presId="urn:microsoft.com/office/officeart/2018/2/layout/IconVerticalSolidList"/>
    <dgm:cxn modelId="{AD312A65-182D-4719-B014-6FCCB2EBEB7A}" type="presParOf" srcId="{6CA0879C-DFCD-4FF2-A0BA-FF4E73A48AAE}" destId="{A235E1CB-3D93-407D-8A44-B30693D7BC50}" srcOrd="7" destOrd="0" presId="urn:microsoft.com/office/officeart/2018/2/layout/IconVerticalSolidList"/>
    <dgm:cxn modelId="{5D911078-DF26-434C-80DE-743B3D72101E}" type="presParOf" srcId="{6CA0879C-DFCD-4FF2-A0BA-FF4E73A48AAE}" destId="{74C6B32E-9DDE-45EC-A951-77FA8A610D76}" srcOrd="8" destOrd="0" presId="urn:microsoft.com/office/officeart/2018/2/layout/IconVerticalSolidList"/>
    <dgm:cxn modelId="{5500C44F-62FA-476E-89A6-F4B9DB959862}" type="presParOf" srcId="{74C6B32E-9DDE-45EC-A951-77FA8A610D76}" destId="{97F93EBE-31CF-4BB2-B5B1-1ED899985AFE}" srcOrd="0" destOrd="0" presId="urn:microsoft.com/office/officeart/2018/2/layout/IconVerticalSolidList"/>
    <dgm:cxn modelId="{6291D054-A334-4F69-B21E-F49F768E9CC1}" type="presParOf" srcId="{74C6B32E-9DDE-45EC-A951-77FA8A610D76}" destId="{B06F701D-85D2-4483-A4F3-0030A83968AF}" srcOrd="1" destOrd="0" presId="urn:microsoft.com/office/officeart/2018/2/layout/IconVerticalSolidList"/>
    <dgm:cxn modelId="{BE97D52E-CD3D-40E6-A652-E141BCA17596}" type="presParOf" srcId="{74C6B32E-9DDE-45EC-A951-77FA8A610D76}" destId="{CE349916-2FC2-4134-9136-AF2DC17892A9}" srcOrd="2" destOrd="0" presId="urn:microsoft.com/office/officeart/2018/2/layout/IconVerticalSolidList"/>
    <dgm:cxn modelId="{D8BCD4E2-495C-4B00-8CEC-44FA6EEDAD78}" type="presParOf" srcId="{74C6B32E-9DDE-45EC-A951-77FA8A610D76}" destId="{9A0DD29B-2CDE-4FC8-8EC0-CF00EC701FC2}" srcOrd="3" destOrd="0" presId="urn:microsoft.com/office/officeart/2018/2/layout/IconVerticalSolidList"/>
    <dgm:cxn modelId="{0E659B69-B25D-4B52-9190-469F12EA5DD6}" type="presParOf" srcId="{6CA0879C-DFCD-4FF2-A0BA-FF4E73A48AAE}" destId="{9CAF6924-DCC8-4E47-9E57-6DC517185809}" srcOrd="9" destOrd="0" presId="urn:microsoft.com/office/officeart/2018/2/layout/IconVerticalSolidList"/>
    <dgm:cxn modelId="{9823DE5B-37A9-45D9-874B-DD2AE63A3366}" type="presParOf" srcId="{6CA0879C-DFCD-4FF2-A0BA-FF4E73A48AAE}" destId="{E6A686CC-665E-4922-B089-E049201EB076}" srcOrd="10" destOrd="0" presId="urn:microsoft.com/office/officeart/2018/2/layout/IconVerticalSolidList"/>
    <dgm:cxn modelId="{B2A0D9ED-CBDB-43E7-8D46-6316521BE2EA}" type="presParOf" srcId="{E6A686CC-665E-4922-B089-E049201EB076}" destId="{8948631A-5619-4092-AAA8-D42C31C45EB5}" srcOrd="0" destOrd="0" presId="urn:microsoft.com/office/officeart/2018/2/layout/IconVerticalSolidList"/>
    <dgm:cxn modelId="{C8DCF1D1-7352-4FF3-A1D8-C4B9953A14FE}" type="presParOf" srcId="{E6A686CC-665E-4922-B089-E049201EB076}" destId="{558404DB-49A6-4210-A59C-3DBF353299E9}" srcOrd="1" destOrd="0" presId="urn:microsoft.com/office/officeart/2018/2/layout/IconVerticalSolidList"/>
    <dgm:cxn modelId="{779E39E9-799F-4277-A8A6-F2C3F5290599}" type="presParOf" srcId="{E6A686CC-665E-4922-B089-E049201EB076}" destId="{6BF77182-3417-4088-8330-AB2E0D5BD26D}" srcOrd="2" destOrd="0" presId="urn:microsoft.com/office/officeart/2018/2/layout/IconVerticalSolidList"/>
    <dgm:cxn modelId="{A3B0F151-B1C4-4D75-B8FE-A078BCDDDA4E}" type="presParOf" srcId="{E6A686CC-665E-4922-B089-E049201EB076}" destId="{F2DA8B11-0A84-4DC6-A5CD-F0E74D63729D}" srcOrd="3" destOrd="0" presId="urn:microsoft.com/office/officeart/2018/2/layout/IconVerticalSolidList"/>
    <dgm:cxn modelId="{FEEDB053-AB73-4EE4-B25E-6CE5A45D5D8F}" type="presParOf" srcId="{6CA0879C-DFCD-4FF2-A0BA-FF4E73A48AAE}" destId="{85B0CCFB-5684-4805-894D-FCAF6157A326}" srcOrd="11" destOrd="0" presId="urn:microsoft.com/office/officeart/2018/2/layout/IconVerticalSolidList"/>
    <dgm:cxn modelId="{94707D64-92A1-46CF-B0A6-B6ED256F9EB2}" type="presParOf" srcId="{6CA0879C-DFCD-4FF2-A0BA-FF4E73A48AAE}" destId="{75EBFC83-1050-4BAC-A785-CA4B24AA87DB}" srcOrd="12" destOrd="0" presId="urn:microsoft.com/office/officeart/2018/2/layout/IconVerticalSolidList"/>
    <dgm:cxn modelId="{B4645C59-099F-485F-84EF-5BEBAC6B3A2B}" type="presParOf" srcId="{75EBFC83-1050-4BAC-A785-CA4B24AA87DB}" destId="{B8B4B7FA-1934-4A86-8410-55F9FE082090}" srcOrd="0" destOrd="0" presId="urn:microsoft.com/office/officeart/2018/2/layout/IconVerticalSolidList"/>
    <dgm:cxn modelId="{7C610798-6EF3-4E27-8915-793712993063}" type="presParOf" srcId="{75EBFC83-1050-4BAC-A785-CA4B24AA87DB}" destId="{04659F8D-CCCE-4DE8-836E-2AB16534CD71}" srcOrd="1" destOrd="0" presId="urn:microsoft.com/office/officeart/2018/2/layout/IconVerticalSolidList"/>
    <dgm:cxn modelId="{E9EC8EA5-460C-409B-BE9F-98D2D2C8F883}" type="presParOf" srcId="{75EBFC83-1050-4BAC-A785-CA4B24AA87DB}" destId="{BF81AD86-C88D-4FA0-9AA6-02FCA0DD2BC3}" srcOrd="2" destOrd="0" presId="urn:microsoft.com/office/officeart/2018/2/layout/IconVerticalSolidList"/>
    <dgm:cxn modelId="{15AE54BD-3863-40D3-80CF-3CF0D323D7EE}" type="presParOf" srcId="{75EBFC83-1050-4BAC-A785-CA4B24AA87DB}" destId="{B463FB1A-4F45-4F97-9328-B0F167013D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CDE7-BC27-42A0-BB3E-4DAF5F178E47}">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7FBAA-4354-42F9-9243-EFBDFE753922}">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5EF7F-962B-41B7-9CFA-C559E6FE71DF}">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kern="1200"/>
            <a:t>Develop an understanding of the fundamental concepts of big data and machine learning. </a:t>
          </a:r>
        </a:p>
      </dsp:txBody>
      <dsp:txXfrm>
        <a:off x="1058686" y="1808"/>
        <a:ext cx="9456913" cy="916611"/>
      </dsp:txXfrm>
    </dsp:sp>
    <dsp:sp modelId="{20A8186C-305A-4664-8E31-F82EE78D1BFF}">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4BF9C4-5CB1-4D7B-936C-094C009B62DF}">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63CC12-A3E5-4556-81E6-6BBBAF068464}">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kern="1200"/>
            <a:t>Apply Exploratory Data Analysis concepts leveraging the Python programming language and the Jupyter Integrated Development Environment (IDE). </a:t>
          </a:r>
        </a:p>
      </dsp:txBody>
      <dsp:txXfrm>
        <a:off x="1058686" y="1147573"/>
        <a:ext cx="9456913" cy="916611"/>
      </dsp:txXfrm>
    </dsp:sp>
    <dsp:sp modelId="{B04C4068-0E46-4440-8D67-AF0F91048444}">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2561A-EC57-4451-9B50-683C1E20CA04}">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C0797-D190-42F6-905A-48D3FE8039A9}">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kern="1200"/>
            <a:t>Develop and articulate results from Supervised and Unsupervised Python Machine Learning models, including correctly identifying algorithms appropriate for the assigned data set. </a:t>
          </a:r>
        </a:p>
      </dsp:txBody>
      <dsp:txXfrm>
        <a:off x="1058686" y="2293338"/>
        <a:ext cx="9456913" cy="916611"/>
      </dsp:txXfrm>
    </dsp:sp>
    <dsp:sp modelId="{B67FF004-98D8-44BC-846C-418B065C04B2}">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EC8C25-CBC3-4FCB-8B1C-816BFCFB417A}">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0A1CA-82A9-4EF9-ADC0-4D463137421A}">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kern="1200"/>
            <a:t>Apply skills and knowledge learned in class to real-world case study problems and develop Machine Learning models to solve problems. </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47969-C6A7-450A-8B90-D68C26BA3AAE}">
      <dsp:nvSpPr>
        <dsp:cNvPr id="0" name=""/>
        <dsp:cNvSpPr/>
      </dsp:nvSpPr>
      <dsp:spPr>
        <a:xfrm>
          <a:off x="0" y="219200"/>
          <a:ext cx="6666833" cy="6475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Created by Guido van Rossum in 1991 v 0.9.0</a:t>
          </a:r>
        </a:p>
      </dsp:txBody>
      <dsp:txXfrm>
        <a:off x="31613" y="250813"/>
        <a:ext cx="6603607" cy="584369"/>
      </dsp:txXfrm>
    </dsp:sp>
    <dsp:sp modelId="{AC01737A-F67B-40BC-9CFC-9E3DE4C0DC6B}">
      <dsp:nvSpPr>
        <dsp:cNvPr id="0" name=""/>
        <dsp:cNvSpPr/>
      </dsp:nvSpPr>
      <dsp:spPr>
        <a:xfrm>
          <a:off x="0" y="944555"/>
          <a:ext cx="6666833" cy="64759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Python Version 1.x</a:t>
          </a:r>
        </a:p>
      </dsp:txBody>
      <dsp:txXfrm>
        <a:off x="31613" y="976168"/>
        <a:ext cx="6603607" cy="584369"/>
      </dsp:txXfrm>
    </dsp:sp>
    <dsp:sp modelId="{683E5802-62AD-442B-A479-80658E35BDDB}">
      <dsp:nvSpPr>
        <dsp:cNvPr id="0" name=""/>
        <dsp:cNvSpPr/>
      </dsp:nvSpPr>
      <dsp:spPr>
        <a:xfrm>
          <a:off x="0" y="1592150"/>
          <a:ext cx="666683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1.0.4 released January 1994</a:t>
          </a:r>
        </a:p>
      </dsp:txBody>
      <dsp:txXfrm>
        <a:off x="0" y="1592150"/>
        <a:ext cx="6666833" cy="447120"/>
      </dsp:txXfrm>
    </dsp:sp>
    <dsp:sp modelId="{323A35DE-F304-4383-8098-E7EE37695B8F}">
      <dsp:nvSpPr>
        <dsp:cNvPr id="0" name=""/>
        <dsp:cNvSpPr/>
      </dsp:nvSpPr>
      <dsp:spPr>
        <a:xfrm>
          <a:off x="0" y="2039270"/>
          <a:ext cx="6666833" cy="64759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Python Version 2.x</a:t>
          </a:r>
        </a:p>
      </dsp:txBody>
      <dsp:txXfrm>
        <a:off x="31613" y="2070883"/>
        <a:ext cx="6603607" cy="584369"/>
      </dsp:txXfrm>
    </dsp:sp>
    <dsp:sp modelId="{A04C7424-C3EF-46E8-8013-A81068719039}">
      <dsp:nvSpPr>
        <dsp:cNvPr id="0" name=""/>
        <dsp:cNvSpPr/>
      </dsp:nvSpPr>
      <dsp:spPr>
        <a:xfrm>
          <a:off x="0" y="2686865"/>
          <a:ext cx="666683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2.0.1 released January 2000</a:t>
          </a:r>
        </a:p>
      </dsp:txBody>
      <dsp:txXfrm>
        <a:off x="0" y="2686865"/>
        <a:ext cx="6666833" cy="447120"/>
      </dsp:txXfrm>
    </dsp:sp>
    <dsp:sp modelId="{257BE182-FE1F-48BF-8711-F87250EAFE81}">
      <dsp:nvSpPr>
        <dsp:cNvPr id="0" name=""/>
        <dsp:cNvSpPr/>
      </dsp:nvSpPr>
      <dsp:spPr>
        <a:xfrm>
          <a:off x="0" y="3133985"/>
          <a:ext cx="6666833" cy="64759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Python Version 3.x</a:t>
          </a:r>
        </a:p>
      </dsp:txBody>
      <dsp:txXfrm>
        <a:off x="31613" y="3165598"/>
        <a:ext cx="6603607" cy="584369"/>
      </dsp:txXfrm>
    </dsp:sp>
    <dsp:sp modelId="{0B7D4E06-CD27-4BD1-8786-BF491AE8FB8D}">
      <dsp:nvSpPr>
        <dsp:cNvPr id="0" name=""/>
        <dsp:cNvSpPr/>
      </dsp:nvSpPr>
      <dsp:spPr>
        <a:xfrm>
          <a:off x="0" y="3781580"/>
          <a:ext cx="6666833"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3.0.1 released December 2008</a:t>
          </a:r>
        </a:p>
        <a:p>
          <a:pPr marL="228600" lvl="1" indent="-228600" algn="l" defTabSz="933450">
            <a:lnSpc>
              <a:spcPct val="90000"/>
            </a:lnSpc>
            <a:spcBef>
              <a:spcPct val="0"/>
            </a:spcBef>
            <a:spcAft>
              <a:spcPct val="20000"/>
            </a:spcAft>
            <a:buChar char="•"/>
          </a:pPr>
          <a:r>
            <a:rPr lang="en-US" sz="2100" kern="1200"/>
            <a:t>3.10.2 released January 2022</a:t>
          </a:r>
        </a:p>
        <a:p>
          <a:pPr marL="228600" lvl="1" indent="-228600" algn="l" defTabSz="933450">
            <a:lnSpc>
              <a:spcPct val="90000"/>
            </a:lnSpc>
            <a:spcBef>
              <a:spcPct val="0"/>
            </a:spcBef>
            <a:spcAft>
              <a:spcPct val="20000"/>
            </a:spcAft>
            <a:buChar char="•"/>
          </a:pPr>
          <a:r>
            <a:rPr lang="en-US" sz="2100" kern="1200"/>
            <a:t>3.10.4 released March 2022</a:t>
          </a:r>
        </a:p>
        <a:p>
          <a:pPr marL="228600" lvl="1" indent="-228600" algn="l" defTabSz="933450">
            <a:lnSpc>
              <a:spcPct val="90000"/>
            </a:lnSpc>
            <a:spcBef>
              <a:spcPct val="0"/>
            </a:spcBef>
            <a:spcAft>
              <a:spcPct val="20000"/>
            </a:spcAft>
            <a:buChar char="•"/>
          </a:pPr>
          <a:r>
            <a:rPr lang="en-US" sz="2100" kern="1200" dirty="0"/>
            <a:t>Latest version is 3.1X.Y</a:t>
          </a:r>
        </a:p>
      </dsp:txBody>
      <dsp:txXfrm>
        <a:off x="0" y="3781580"/>
        <a:ext cx="6666833" cy="1453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51C3-9AC6-4CF2-8A55-C371AD0EC431}">
      <dsp:nvSpPr>
        <dsp:cNvPr id="0" name=""/>
        <dsp:cNvSpPr/>
      </dsp:nvSpPr>
      <dsp:spPr>
        <a:xfrm>
          <a:off x="0" y="217046"/>
          <a:ext cx="8947140"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The twenty Zen of Python are guiding principles written by </a:t>
          </a:r>
          <a:r>
            <a:rPr lang="en-US" sz="1600" b="1" kern="1200" dirty="0" err="1"/>
            <a:t>Pythoneer</a:t>
          </a:r>
          <a:r>
            <a:rPr lang="en-US" sz="1600" b="1" kern="1200" dirty="0"/>
            <a:t> Tim Peters explaining the design of the Python programming language by Guido van Rossum.</a:t>
          </a:r>
          <a:endParaRPr lang="en-US" sz="1600" kern="1200" dirty="0"/>
        </a:p>
      </dsp:txBody>
      <dsp:txXfrm>
        <a:off x="25130" y="242176"/>
        <a:ext cx="8896880" cy="464540"/>
      </dsp:txXfrm>
    </dsp:sp>
    <dsp:sp modelId="{F6CCA218-965A-4B35-834D-A5536B2B6789}">
      <dsp:nvSpPr>
        <dsp:cNvPr id="0" name=""/>
        <dsp:cNvSpPr/>
      </dsp:nvSpPr>
      <dsp:spPr>
        <a:xfrm>
          <a:off x="0" y="746246"/>
          <a:ext cx="8947140" cy="514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1. Beautiful is better than ugly.</a:t>
          </a:r>
        </a:p>
      </dsp:txBody>
      <dsp:txXfrm>
        <a:off x="25130" y="771376"/>
        <a:ext cx="8896880" cy="464540"/>
      </dsp:txXfrm>
    </dsp:sp>
    <dsp:sp modelId="{BC40D61D-F6DE-4F43-8B1A-8C0BA949E521}">
      <dsp:nvSpPr>
        <dsp:cNvPr id="0" name=""/>
        <dsp:cNvSpPr/>
      </dsp:nvSpPr>
      <dsp:spPr>
        <a:xfrm>
          <a:off x="0" y="1275446"/>
          <a:ext cx="8947140" cy="514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Explicit is better than implicit.</a:t>
          </a:r>
        </a:p>
      </dsp:txBody>
      <dsp:txXfrm>
        <a:off x="25130" y="1300576"/>
        <a:ext cx="8896880" cy="464540"/>
      </dsp:txXfrm>
    </dsp:sp>
    <dsp:sp modelId="{08A152AE-FC2F-41F5-9AAF-C9D7EA9FD66A}">
      <dsp:nvSpPr>
        <dsp:cNvPr id="0" name=""/>
        <dsp:cNvSpPr/>
      </dsp:nvSpPr>
      <dsp:spPr>
        <a:xfrm>
          <a:off x="0" y="1804646"/>
          <a:ext cx="8947140" cy="514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3. Simple is better than complex.</a:t>
          </a:r>
        </a:p>
      </dsp:txBody>
      <dsp:txXfrm>
        <a:off x="25130" y="1829776"/>
        <a:ext cx="8896880" cy="464540"/>
      </dsp:txXfrm>
    </dsp:sp>
    <dsp:sp modelId="{0367EA22-884A-4C1A-AF37-695814014E36}">
      <dsp:nvSpPr>
        <dsp:cNvPr id="0" name=""/>
        <dsp:cNvSpPr/>
      </dsp:nvSpPr>
      <dsp:spPr>
        <a:xfrm>
          <a:off x="0" y="2333846"/>
          <a:ext cx="8947140" cy="514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4. Complex is better than complicated.</a:t>
          </a:r>
        </a:p>
      </dsp:txBody>
      <dsp:txXfrm>
        <a:off x="25130" y="2358976"/>
        <a:ext cx="8896880" cy="464540"/>
      </dsp:txXfrm>
    </dsp:sp>
    <dsp:sp modelId="{2D1B09FB-5452-4168-AAD6-B7408E16DB3D}">
      <dsp:nvSpPr>
        <dsp:cNvPr id="0" name=""/>
        <dsp:cNvSpPr/>
      </dsp:nvSpPr>
      <dsp:spPr>
        <a:xfrm>
          <a:off x="0" y="2863046"/>
          <a:ext cx="8947140"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5. Flat is better than nested.</a:t>
          </a:r>
        </a:p>
      </dsp:txBody>
      <dsp:txXfrm>
        <a:off x="25130" y="2888176"/>
        <a:ext cx="8896880" cy="464540"/>
      </dsp:txXfrm>
    </dsp:sp>
    <dsp:sp modelId="{B12A4020-CECE-4550-9D16-2B18A99FACA1}">
      <dsp:nvSpPr>
        <dsp:cNvPr id="0" name=""/>
        <dsp:cNvSpPr/>
      </dsp:nvSpPr>
      <dsp:spPr>
        <a:xfrm>
          <a:off x="0" y="3392246"/>
          <a:ext cx="8947140" cy="514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6. Sparse is better than dense.</a:t>
          </a:r>
        </a:p>
      </dsp:txBody>
      <dsp:txXfrm>
        <a:off x="25130" y="3417376"/>
        <a:ext cx="8896880" cy="464540"/>
      </dsp:txXfrm>
    </dsp:sp>
    <dsp:sp modelId="{3EFB5259-7187-45AF-BF3C-AA4A8160092A}">
      <dsp:nvSpPr>
        <dsp:cNvPr id="0" name=""/>
        <dsp:cNvSpPr/>
      </dsp:nvSpPr>
      <dsp:spPr>
        <a:xfrm>
          <a:off x="0" y="3921446"/>
          <a:ext cx="8947140" cy="514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7. Readability counts.</a:t>
          </a:r>
        </a:p>
      </dsp:txBody>
      <dsp:txXfrm>
        <a:off x="25130" y="3946576"/>
        <a:ext cx="8896880" cy="464540"/>
      </dsp:txXfrm>
    </dsp:sp>
    <dsp:sp modelId="{C6B156EA-A4FD-420F-B7D9-F52FCA141858}">
      <dsp:nvSpPr>
        <dsp:cNvPr id="0" name=""/>
        <dsp:cNvSpPr/>
      </dsp:nvSpPr>
      <dsp:spPr>
        <a:xfrm>
          <a:off x="0" y="4450646"/>
          <a:ext cx="8947140" cy="514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8. Special cases aren't special enough to break the rules.</a:t>
          </a:r>
        </a:p>
      </dsp:txBody>
      <dsp:txXfrm>
        <a:off x="25130" y="4475776"/>
        <a:ext cx="8896880" cy="464540"/>
      </dsp:txXfrm>
    </dsp:sp>
    <dsp:sp modelId="{9FAC6655-61D4-4D08-B0E5-FFEA25600E1B}">
      <dsp:nvSpPr>
        <dsp:cNvPr id="0" name=""/>
        <dsp:cNvSpPr/>
      </dsp:nvSpPr>
      <dsp:spPr>
        <a:xfrm>
          <a:off x="0" y="4979847"/>
          <a:ext cx="8947140" cy="514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9. Although practicality beats purity.</a:t>
          </a:r>
        </a:p>
      </dsp:txBody>
      <dsp:txXfrm>
        <a:off x="25130" y="5004977"/>
        <a:ext cx="8896880" cy="464540"/>
      </dsp:txXfrm>
    </dsp:sp>
    <dsp:sp modelId="{39978762-9A51-487A-9045-A70F31FEB65D}">
      <dsp:nvSpPr>
        <dsp:cNvPr id="0" name=""/>
        <dsp:cNvSpPr/>
      </dsp:nvSpPr>
      <dsp:spPr>
        <a:xfrm>
          <a:off x="0" y="5509047"/>
          <a:ext cx="8947140"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10. Errors should never pass silently.</a:t>
          </a:r>
        </a:p>
      </dsp:txBody>
      <dsp:txXfrm>
        <a:off x="25130" y="5534177"/>
        <a:ext cx="8896880" cy="464540"/>
      </dsp:txXfrm>
    </dsp:sp>
    <dsp:sp modelId="{6238A2EE-6D1A-403C-BA4E-6AC6667894E3}">
      <dsp:nvSpPr>
        <dsp:cNvPr id="0" name=""/>
        <dsp:cNvSpPr/>
      </dsp:nvSpPr>
      <dsp:spPr>
        <a:xfrm>
          <a:off x="0" y="6038247"/>
          <a:ext cx="8947140" cy="514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11. Unless explicitly silenced.</a:t>
          </a:r>
        </a:p>
      </dsp:txBody>
      <dsp:txXfrm>
        <a:off x="25130" y="6063377"/>
        <a:ext cx="8896880"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5E449-E20B-453F-8CB9-42B59464A5DE}">
      <dsp:nvSpPr>
        <dsp:cNvPr id="0" name=""/>
        <dsp:cNvSpPr/>
      </dsp:nvSpPr>
      <dsp:spPr>
        <a:xfrm>
          <a:off x="0" y="5169"/>
          <a:ext cx="7810035" cy="10890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The twenty Zen of Python are guiding principles written by </a:t>
          </a:r>
          <a:r>
            <a:rPr lang="en-US" sz="1800" b="1" kern="1200" dirty="0" err="1"/>
            <a:t>Pythoneer</a:t>
          </a:r>
          <a:r>
            <a:rPr lang="en-US" sz="1800" b="1" kern="1200" dirty="0"/>
            <a:t> Tim Peters explaining the design of the Python programming language by Guido van Rossum.</a:t>
          </a:r>
          <a:endParaRPr lang="en-US" sz="1800" kern="1200" dirty="0"/>
        </a:p>
      </dsp:txBody>
      <dsp:txXfrm>
        <a:off x="53163" y="58332"/>
        <a:ext cx="7703709" cy="982727"/>
      </dsp:txXfrm>
    </dsp:sp>
    <dsp:sp modelId="{9F60C58F-6414-4FD6-8ED2-DA8AD3EEABA8}">
      <dsp:nvSpPr>
        <dsp:cNvPr id="0" name=""/>
        <dsp:cNvSpPr/>
      </dsp:nvSpPr>
      <dsp:spPr>
        <a:xfrm>
          <a:off x="0" y="1102295"/>
          <a:ext cx="7810035" cy="5640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12. In the face of ambiguity, refuse the temptation to guess.</a:t>
          </a:r>
        </a:p>
      </dsp:txBody>
      <dsp:txXfrm>
        <a:off x="27533" y="1129828"/>
        <a:ext cx="7754969" cy="508956"/>
      </dsp:txXfrm>
    </dsp:sp>
    <dsp:sp modelId="{C8300E6D-C1B6-48F7-B75E-DAB46EC55F72}">
      <dsp:nvSpPr>
        <dsp:cNvPr id="0" name=""/>
        <dsp:cNvSpPr/>
      </dsp:nvSpPr>
      <dsp:spPr>
        <a:xfrm>
          <a:off x="0" y="1674389"/>
          <a:ext cx="7810035" cy="56402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13. There should be one-and preferably only one --obvious way to do it.</a:t>
          </a:r>
        </a:p>
      </dsp:txBody>
      <dsp:txXfrm>
        <a:off x="27533" y="1701922"/>
        <a:ext cx="7754969" cy="508956"/>
      </dsp:txXfrm>
    </dsp:sp>
    <dsp:sp modelId="{D26143A4-DE15-4116-B1F6-CE2F64A2D275}">
      <dsp:nvSpPr>
        <dsp:cNvPr id="0" name=""/>
        <dsp:cNvSpPr/>
      </dsp:nvSpPr>
      <dsp:spPr>
        <a:xfrm>
          <a:off x="0" y="2246483"/>
          <a:ext cx="7810035" cy="56402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14. Although that way may not be obvious at first unless you’re Dutch.</a:t>
          </a:r>
        </a:p>
      </dsp:txBody>
      <dsp:txXfrm>
        <a:off x="27533" y="2274016"/>
        <a:ext cx="7754969" cy="508956"/>
      </dsp:txXfrm>
    </dsp:sp>
    <dsp:sp modelId="{5934E454-E2DE-40A7-9743-0120E945F229}">
      <dsp:nvSpPr>
        <dsp:cNvPr id="0" name=""/>
        <dsp:cNvSpPr/>
      </dsp:nvSpPr>
      <dsp:spPr>
        <a:xfrm>
          <a:off x="0" y="2818577"/>
          <a:ext cx="7810035" cy="56402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15. Now is better than never.</a:t>
          </a:r>
        </a:p>
      </dsp:txBody>
      <dsp:txXfrm>
        <a:off x="27533" y="2846110"/>
        <a:ext cx="7754969" cy="508956"/>
      </dsp:txXfrm>
    </dsp:sp>
    <dsp:sp modelId="{BC732344-8BF8-41F4-9C6F-5EAB5EBA318F}">
      <dsp:nvSpPr>
        <dsp:cNvPr id="0" name=""/>
        <dsp:cNvSpPr/>
      </dsp:nvSpPr>
      <dsp:spPr>
        <a:xfrm>
          <a:off x="0" y="3390671"/>
          <a:ext cx="7810035" cy="56402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16. Although never is often better than *right* now.</a:t>
          </a:r>
        </a:p>
      </dsp:txBody>
      <dsp:txXfrm>
        <a:off x="27533" y="3418204"/>
        <a:ext cx="7754969" cy="508956"/>
      </dsp:txXfrm>
    </dsp:sp>
    <dsp:sp modelId="{ED41B367-B4AB-4565-9730-A6FE8A4E6DBB}">
      <dsp:nvSpPr>
        <dsp:cNvPr id="0" name=""/>
        <dsp:cNvSpPr/>
      </dsp:nvSpPr>
      <dsp:spPr>
        <a:xfrm>
          <a:off x="0" y="3962765"/>
          <a:ext cx="7810035" cy="5640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17. If the implementation is hard to explain, it's a bad idea.</a:t>
          </a:r>
        </a:p>
      </dsp:txBody>
      <dsp:txXfrm>
        <a:off x="27533" y="3990298"/>
        <a:ext cx="7754969" cy="508956"/>
      </dsp:txXfrm>
    </dsp:sp>
    <dsp:sp modelId="{49287FBD-E8FF-4410-AC24-3AD3ACE63EE2}">
      <dsp:nvSpPr>
        <dsp:cNvPr id="0" name=""/>
        <dsp:cNvSpPr/>
      </dsp:nvSpPr>
      <dsp:spPr>
        <a:xfrm>
          <a:off x="0" y="4534859"/>
          <a:ext cx="7810035" cy="56402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18. If the implementation is easy to explain, it may be a good idea.</a:t>
          </a:r>
        </a:p>
      </dsp:txBody>
      <dsp:txXfrm>
        <a:off x="27533" y="4562392"/>
        <a:ext cx="7754969" cy="508956"/>
      </dsp:txXfrm>
    </dsp:sp>
    <dsp:sp modelId="{3DE9F634-BA61-4CFC-8925-8F2F0BFC1FE0}">
      <dsp:nvSpPr>
        <dsp:cNvPr id="0" name=""/>
        <dsp:cNvSpPr/>
      </dsp:nvSpPr>
      <dsp:spPr>
        <a:xfrm>
          <a:off x="0" y="5106954"/>
          <a:ext cx="7810035" cy="56402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19. Namespaces are one honking great idea -let's do more of those!</a:t>
          </a:r>
        </a:p>
      </dsp:txBody>
      <dsp:txXfrm>
        <a:off x="27533" y="5134487"/>
        <a:ext cx="7754969" cy="508956"/>
      </dsp:txXfrm>
    </dsp:sp>
    <dsp:sp modelId="{2FF0D7A2-AA97-468B-8796-BB40E06214CF}">
      <dsp:nvSpPr>
        <dsp:cNvPr id="0" name=""/>
        <dsp:cNvSpPr/>
      </dsp:nvSpPr>
      <dsp:spPr>
        <a:xfrm>
          <a:off x="0" y="5679048"/>
          <a:ext cx="7810035" cy="56402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kern="1200"/>
            <a:t>20. Pending Guido van Rossum response</a:t>
          </a:r>
          <a:endParaRPr lang="en-US" sz="1800" kern="1200"/>
        </a:p>
      </dsp:txBody>
      <dsp:txXfrm>
        <a:off x="27533" y="5706581"/>
        <a:ext cx="7754969" cy="508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9B4B6-229D-4FA9-8945-5DC88709C230}">
      <dsp:nvSpPr>
        <dsp:cNvPr id="0" name=""/>
        <dsp:cNvSpPr/>
      </dsp:nvSpPr>
      <dsp:spPr>
        <a:xfrm>
          <a:off x="0" y="131517"/>
          <a:ext cx="11814048"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Expressive language (less coding is possible as compared to other languages)</a:t>
          </a:r>
        </a:p>
      </dsp:txBody>
      <dsp:txXfrm>
        <a:off x="22246" y="153763"/>
        <a:ext cx="11769556" cy="411223"/>
      </dsp:txXfrm>
    </dsp:sp>
    <dsp:sp modelId="{5D5206C2-47FD-4E27-B9C0-06386E2B23F0}">
      <dsp:nvSpPr>
        <dsp:cNvPr id="0" name=""/>
        <dsp:cNvSpPr/>
      </dsp:nvSpPr>
      <dsp:spPr>
        <a:xfrm>
          <a:off x="0" y="641952"/>
          <a:ext cx="11814048" cy="455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Syntax is easy to understand (when comparing with other languages)</a:t>
          </a:r>
        </a:p>
      </dsp:txBody>
      <dsp:txXfrm>
        <a:off x="22246" y="664198"/>
        <a:ext cx="11769556" cy="411223"/>
      </dsp:txXfrm>
    </dsp:sp>
    <dsp:sp modelId="{BF8418E2-5E05-4943-81A5-F54B74B3A528}">
      <dsp:nvSpPr>
        <dsp:cNvPr id="0" name=""/>
        <dsp:cNvSpPr/>
      </dsp:nvSpPr>
      <dsp:spPr>
        <a:xfrm>
          <a:off x="0" y="1152387"/>
          <a:ext cx="11814048"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Cross-platform (Windows, Linux, macOS &amp; Cloud Providers)</a:t>
          </a:r>
        </a:p>
      </dsp:txBody>
      <dsp:txXfrm>
        <a:off x="22246" y="1174633"/>
        <a:ext cx="11769556" cy="411223"/>
      </dsp:txXfrm>
    </dsp:sp>
    <dsp:sp modelId="{F04DB020-9610-4EC6-B677-A2F7A7A044BA}">
      <dsp:nvSpPr>
        <dsp:cNvPr id="0" name=""/>
        <dsp:cNvSpPr/>
      </dsp:nvSpPr>
      <dsp:spPr>
        <a:xfrm>
          <a:off x="0" y="1662822"/>
          <a:ext cx="11814048"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General-purpose programming language</a:t>
          </a:r>
        </a:p>
      </dsp:txBody>
      <dsp:txXfrm>
        <a:off x="22246" y="1685068"/>
        <a:ext cx="11769556" cy="411223"/>
      </dsp:txXfrm>
    </dsp:sp>
    <dsp:sp modelId="{D4336EC7-F304-4D53-8D7B-FFE15B559027}">
      <dsp:nvSpPr>
        <dsp:cNvPr id="0" name=""/>
        <dsp:cNvSpPr/>
      </dsp:nvSpPr>
      <dsp:spPr>
        <a:xfrm>
          <a:off x="0" y="2173257"/>
          <a:ext cx="11814048" cy="45571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Powerful programming language</a:t>
          </a:r>
        </a:p>
      </dsp:txBody>
      <dsp:txXfrm>
        <a:off x="22246" y="2195503"/>
        <a:ext cx="11769556" cy="411223"/>
      </dsp:txXfrm>
    </dsp:sp>
    <dsp:sp modelId="{7AA0DECA-2CEE-4042-9AEE-8F0856DAE78A}">
      <dsp:nvSpPr>
        <dsp:cNvPr id="0" name=""/>
        <dsp:cNvSpPr/>
      </dsp:nvSpPr>
      <dsp:spPr>
        <a:xfrm>
          <a:off x="0" y="2683692"/>
          <a:ext cx="11814048"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CaSe-SeNsItIvE programming language</a:t>
          </a:r>
        </a:p>
      </dsp:txBody>
      <dsp:txXfrm>
        <a:off x="22246" y="2705938"/>
        <a:ext cx="11769556" cy="411223"/>
      </dsp:txXfrm>
    </dsp:sp>
    <dsp:sp modelId="{7031F791-A471-4483-9727-21878A839EAA}">
      <dsp:nvSpPr>
        <dsp:cNvPr id="0" name=""/>
        <dsp:cNvSpPr/>
      </dsp:nvSpPr>
      <dsp:spPr>
        <a:xfrm>
          <a:off x="0" y="3194127"/>
          <a:ext cx="11814048" cy="455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Programs are created using high-level programming languages of which code is understandable by humans. </a:t>
          </a:r>
        </a:p>
      </dsp:txBody>
      <dsp:txXfrm>
        <a:off x="22246" y="3216373"/>
        <a:ext cx="11769556" cy="411223"/>
      </dsp:txXfrm>
    </dsp:sp>
    <dsp:sp modelId="{11664501-B0CF-4E3C-9C8B-916DEC89F899}">
      <dsp:nvSpPr>
        <dsp:cNvPr id="0" name=""/>
        <dsp:cNvSpPr/>
      </dsp:nvSpPr>
      <dsp:spPr>
        <a:xfrm>
          <a:off x="0" y="3704562"/>
          <a:ext cx="11814048"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Notes:</a:t>
          </a:r>
        </a:p>
      </dsp:txBody>
      <dsp:txXfrm>
        <a:off x="22246" y="3726808"/>
        <a:ext cx="11769556" cy="411223"/>
      </dsp:txXfrm>
    </dsp:sp>
    <dsp:sp modelId="{967AA519-C505-4CEE-B55B-320AF88D3E52}">
      <dsp:nvSpPr>
        <dsp:cNvPr id="0" name=""/>
        <dsp:cNvSpPr/>
      </dsp:nvSpPr>
      <dsp:spPr>
        <a:xfrm>
          <a:off x="0" y="4214997"/>
          <a:ext cx="11814048"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Computers only understand those written in binary, i.e., 0’s and 1's</a:t>
          </a:r>
        </a:p>
      </dsp:txBody>
      <dsp:txXfrm>
        <a:off x="22246" y="4237243"/>
        <a:ext cx="11769556" cy="411223"/>
      </dsp:txXfrm>
    </dsp:sp>
    <dsp:sp modelId="{1A133034-AAE5-4FE6-A5E6-8A82547687EF}">
      <dsp:nvSpPr>
        <dsp:cNvPr id="0" name=""/>
        <dsp:cNvSpPr/>
      </dsp:nvSpPr>
      <dsp:spPr>
        <a:xfrm>
          <a:off x="0" y="4725432"/>
          <a:ext cx="11814048" cy="45571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An interpreter or a compiler does the conversion of the source code into the machine code.</a:t>
          </a:r>
        </a:p>
      </dsp:txBody>
      <dsp:txXfrm>
        <a:off x="22246" y="4747678"/>
        <a:ext cx="11769556" cy="4112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53142-1831-493E-BB22-5C49FF7612BF}">
      <dsp:nvSpPr>
        <dsp:cNvPr id="0" name=""/>
        <dsp:cNvSpPr/>
      </dsp:nvSpPr>
      <dsp:spPr>
        <a:xfrm>
          <a:off x="0" y="560"/>
          <a:ext cx="8235607" cy="771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76BA4-78BF-4F2D-B1C4-6320D9149E73}">
      <dsp:nvSpPr>
        <dsp:cNvPr id="0" name=""/>
        <dsp:cNvSpPr/>
      </dsp:nvSpPr>
      <dsp:spPr>
        <a:xfrm>
          <a:off x="233403" y="174166"/>
          <a:ext cx="424369" cy="4243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E7015-EC81-4535-A5DE-DC307F1D8CFE}">
      <dsp:nvSpPr>
        <dsp:cNvPr id="0" name=""/>
        <dsp:cNvSpPr/>
      </dsp:nvSpPr>
      <dsp:spPr>
        <a:xfrm>
          <a:off x="891176" y="560"/>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Makes your life easier as a student</a:t>
          </a:r>
        </a:p>
      </dsp:txBody>
      <dsp:txXfrm>
        <a:off x="891176" y="560"/>
        <a:ext cx="7344430" cy="771581"/>
      </dsp:txXfrm>
    </dsp:sp>
    <dsp:sp modelId="{267A89C6-E032-42C7-A7DC-5AC331468A99}">
      <dsp:nvSpPr>
        <dsp:cNvPr id="0" name=""/>
        <dsp:cNvSpPr/>
      </dsp:nvSpPr>
      <dsp:spPr>
        <a:xfrm>
          <a:off x="0" y="965037"/>
          <a:ext cx="8235607" cy="771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576E1-BC46-4BCB-8717-5B9F56BFEF9F}">
      <dsp:nvSpPr>
        <dsp:cNvPr id="0" name=""/>
        <dsp:cNvSpPr/>
      </dsp:nvSpPr>
      <dsp:spPr>
        <a:xfrm>
          <a:off x="233403" y="1138643"/>
          <a:ext cx="424369" cy="4243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E5C95-981D-42F7-BE3E-299487617A73}">
      <dsp:nvSpPr>
        <dsp:cNvPr id="0" name=""/>
        <dsp:cNvSpPr/>
      </dsp:nvSpPr>
      <dsp:spPr>
        <a:xfrm>
          <a:off x="891176" y="965037"/>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It can be taught in one single module</a:t>
          </a:r>
        </a:p>
      </dsp:txBody>
      <dsp:txXfrm>
        <a:off x="891176" y="965037"/>
        <a:ext cx="7344430" cy="771581"/>
      </dsp:txXfrm>
    </dsp:sp>
    <dsp:sp modelId="{7CA1B365-CBEC-41FC-B759-AA7E09E5FFB0}">
      <dsp:nvSpPr>
        <dsp:cNvPr id="0" name=""/>
        <dsp:cNvSpPr/>
      </dsp:nvSpPr>
      <dsp:spPr>
        <a:xfrm>
          <a:off x="0" y="1929514"/>
          <a:ext cx="8235607" cy="771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DC842-DCA8-4F49-BCF4-F1794CDA3C43}">
      <dsp:nvSpPr>
        <dsp:cNvPr id="0" name=""/>
        <dsp:cNvSpPr/>
      </dsp:nvSpPr>
      <dsp:spPr>
        <a:xfrm>
          <a:off x="233403" y="2103119"/>
          <a:ext cx="424369" cy="4243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0B9E73-386C-4FE2-ACFD-9B865C67E00F}">
      <dsp:nvSpPr>
        <dsp:cNvPr id="0" name=""/>
        <dsp:cNvSpPr/>
      </dsp:nvSpPr>
      <dsp:spPr>
        <a:xfrm>
          <a:off x="891176" y="1929514"/>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Easy enough for elementary and middle school students</a:t>
          </a:r>
        </a:p>
      </dsp:txBody>
      <dsp:txXfrm>
        <a:off x="891176" y="1929514"/>
        <a:ext cx="7344430" cy="771581"/>
      </dsp:txXfrm>
    </dsp:sp>
    <dsp:sp modelId="{20CCE4D5-E3AA-452B-9F35-96A559F64AC5}">
      <dsp:nvSpPr>
        <dsp:cNvPr id="0" name=""/>
        <dsp:cNvSpPr/>
      </dsp:nvSpPr>
      <dsp:spPr>
        <a:xfrm>
          <a:off x="0" y="2893990"/>
          <a:ext cx="8235607" cy="771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58286-FB96-400E-AF61-4EF7D0D18841}">
      <dsp:nvSpPr>
        <dsp:cNvPr id="0" name=""/>
        <dsp:cNvSpPr/>
      </dsp:nvSpPr>
      <dsp:spPr>
        <a:xfrm>
          <a:off x="233403" y="3067596"/>
          <a:ext cx="424369" cy="4243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F1AB6-9FCB-4F83-815F-B70FB8333F1C}">
      <dsp:nvSpPr>
        <dsp:cNvPr id="0" name=""/>
        <dsp:cNvSpPr/>
      </dsp:nvSpPr>
      <dsp:spPr>
        <a:xfrm>
          <a:off x="891176" y="2893990"/>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Most popular language for introduction to computer science courses at top colleges and universities</a:t>
          </a:r>
        </a:p>
      </dsp:txBody>
      <dsp:txXfrm>
        <a:off x="891176" y="2893990"/>
        <a:ext cx="7344430" cy="771581"/>
      </dsp:txXfrm>
    </dsp:sp>
    <dsp:sp modelId="{97F93EBE-31CF-4BB2-B5B1-1ED899985AFE}">
      <dsp:nvSpPr>
        <dsp:cNvPr id="0" name=""/>
        <dsp:cNvSpPr/>
      </dsp:nvSpPr>
      <dsp:spPr>
        <a:xfrm>
          <a:off x="0" y="3858467"/>
          <a:ext cx="8235607" cy="771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F701D-85D2-4483-A4F3-0030A83968AF}">
      <dsp:nvSpPr>
        <dsp:cNvPr id="0" name=""/>
        <dsp:cNvSpPr/>
      </dsp:nvSpPr>
      <dsp:spPr>
        <a:xfrm>
          <a:off x="233403" y="4032073"/>
          <a:ext cx="424369" cy="4243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0DD29B-2CDE-4FC8-8EC0-CF00EC701FC2}">
      <dsp:nvSpPr>
        <dsp:cNvPr id="0" name=""/>
        <dsp:cNvSpPr/>
      </dsp:nvSpPr>
      <dsp:spPr>
        <a:xfrm>
          <a:off x="891176" y="3858467"/>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Faster development time</a:t>
          </a:r>
        </a:p>
      </dsp:txBody>
      <dsp:txXfrm>
        <a:off x="891176" y="3858467"/>
        <a:ext cx="7344430" cy="771581"/>
      </dsp:txXfrm>
    </dsp:sp>
    <dsp:sp modelId="{8948631A-5619-4092-AAA8-D42C31C45EB5}">
      <dsp:nvSpPr>
        <dsp:cNvPr id="0" name=""/>
        <dsp:cNvSpPr/>
      </dsp:nvSpPr>
      <dsp:spPr>
        <a:xfrm>
          <a:off x="0" y="4822944"/>
          <a:ext cx="8235607" cy="771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404DB-49A6-4210-A59C-3DBF353299E9}">
      <dsp:nvSpPr>
        <dsp:cNvPr id="0" name=""/>
        <dsp:cNvSpPr/>
      </dsp:nvSpPr>
      <dsp:spPr>
        <a:xfrm>
          <a:off x="233403" y="4996550"/>
          <a:ext cx="424369" cy="4243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A8B11-0A84-4DC6-A5CD-F0E74D63729D}">
      <dsp:nvSpPr>
        <dsp:cNvPr id="0" name=""/>
        <dsp:cNvSpPr/>
      </dsp:nvSpPr>
      <dsp:spPr>
        <a:xfrm>
          <a:off x="891176" y="4822944"/>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Fastest-growing major programming language</a:t>
          </a:r>
        </a:p>
      </dsp:txBody>
      <dsp:txXfrm>
        <a:off x="891176" y="4822944"/>
        <a:ext cx="7344430" cy="771581"/>
      </dsp:txXfrm>
    </dsp:sp>
    <dsp:sp modelId="{B8B4B7FA-1934-4A86-8410-55F9FE082090}">
      <dsp:nvSpPr>
        <dsp:cNvPr id="0" name=""/>
        <dsp:cNvSpPr/>
      </dsp:nvSpPr>
      <dsp:spPr>
        <a:xfrm>
          <a:off x="0" y="5787421"/>
          <a:ext cx="8235607" cy="771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59F8D-CCCE-4DE8-836E-2AB16534CD71}">
      <dsp:nvSpPr>
        <dsp:cNvPr id="0" name=""/>
        <dsp:cNvSpPr/>
      </dsp:nvSpPr>
      <dsp:spPr>
        <a:xfrm>
          <a:off x="233403" y="5961026"/>
          <a:ext cx="424369" cy="4243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63FB1A-4F45-4F97-9328-B0F167013D27}">
      <dsp:nvSpPr>
        <dsp:cNvPr id="0" name=""/>
        <dsp:cNvSpPr/>
      </dsp:nvSpPr>
      <dsp:spPr>
        <a:xfrm>
          <a:off x="891176" y="5787421"/>
          <a:ext cx="7344430" cy="77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9" tIns="81659" rIns="81659" bIns="81659" numCol="1" spcCol="1270" anchor="ctr" anchorCtr="0">
          <a:noAutofit/>
        </a:bodyPr>
        <a:lstStyle/>
        <a:p>
          <a:pPr marL="0" lvl="0" indent="0" algn="l" defTabSz="889000">
            <a:lnSpc>
              <a:spcPct val="90000"/>
            </a:lnSpc>
            <a:spcBef>
              <a:spcPct val="0"/>
            </a:spcBef>
            <a:spcAft>
              <a:spcPct val="35000"/>
            </a:spcAft>
            <a:buNone/>
          </a:pPr>
          <a:r>
            <a:rPr lang="en-US" sz="2000" kern="1200"/>
            <a:t>• Facilitates very powerful tools for data analysis which is sometimes unparalleled in other programming languages</a:t>
          </a:r>
        </a:p>
      </dsp:txBody>
      <dsp:txXfrm>
        <a:off x="891176" y="5787421"/>
        <a:ext cx="7344430" cy="7715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F0E03-E997-456F-870C-6C1CF05D2B0F}"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6E4E9-689F-4059-8ED2-0D9BADB9E7D1}" type="slidenum">
              <a:rPr lang="en-US" smtClean="0"/>
              <a:t>‹#›</a:t>
            </a:fld>
            <a:endParaRPr lang="en-US"/>
          </a:p>
        </p:txBody>
      </p:sp>
    </p:spTree>
    <p:extLst>
      <p:ext uri="{BB962C8B-B14F-4D97-AF65-F5344CB8AC3E}">
        <p14:creationId xmlns:p14="http://schemas.microsoft.com/office/powerpoint/2010/main" val="324274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5388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350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579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063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6734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2277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443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6582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782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77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920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824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04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12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00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209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334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5058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034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25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AADF-65AE-8D5C-FAB8-E686CC253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A9786-054B-7704-83D5-7D43FEA29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981FFF-DC83-751C-C1C9-0764499D98D7}"/>
              </a:ext>
            </a:extLst>
          </p:cNvPr>
          <p:cNvSpPr>
            <a:spLocks noGrp="1"/>
          </p:cNvSpPr>
          <p:nvPr>
            <p:ph type="dt" sz="half" idx="10"/>
          </p:nvPr>
        </p:nvSpPr>
        <p:spPr/>
        <p:txBody>
          <a:bodyPr/>
          <a:lstStyle/>
          <a:p>
            <a:fld id="{CC7CC40E-6227-400B-984E-2CAC5EE39849}" type="datetime4">
              <a:rPr lang="en-US" smtClean="0"/>
              <a:t>March 9, 2024</a:t>
            </a:fld>
            <a:endParaRPr lang="en-US"/>
          </a:p>
        </p:txBody>
      </p:sp>
      <p:sp>
        <p:nvSpPr>
          <p:cNvPr id="5" name="Footer Placeholder 4">
            <a:extLst>
              <a:ext uri="{FF2B5EF4-FFF2-40B4-BE49-F238E27FC236}">
                <a16:creationId xmlns:a16="http://schemas.microsoft.com/office/drawing/2014/main" id="{C688ABEB-D16F-2A5D-92B0-7CF2F0672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BDE7-B895-8EF3-5CF9-DFE03C2ACA63}"/>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66193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EA98-292C-C32D-F604-C4813C438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699D23-9F79-BE19-206E-D7E293BF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D584B-221F-76E8-F7EE-CB5EFBF1BCAA}"/>
              </a:ext>
            </a:extLst>
          </p:cNvPr>
          <p:cNvSpPr>
            <a:spLocks noGrp="1"/>
          </p:cNvSpPr>
          <p:nvPr>
            <p:ph type="dt" sz="half" idx="10"/>
          </p:nvPr>
        </p:nvSpPr>
        <p:spPr/>
        <p:txBody>
          <a:bodyPr/>
          <a:lstStyle/>
          <a:p>
            <a:fld id="{4B1AC855-7D90-4855-9CC6-E1C96D7D91FF}" type="datetime4">
              <a:rPr lang="en-US" smtClean="0"/>
              <a:t>March 9, 2024</a:t>
            </a:fld>
            <a:endParaRPr lang="en-US"/>
          </a:p>
        </p:txBody>
      </p:sp>
      <p:sp>
        <p:nvSpPr>
          <p:cNvPr id="5" name="Footer Placeholder 4">
            <a:extLst>
              <a:ext uri="{FF2B5EF4-FFF2-40B4-BE49-F238E27FC236}">
                <a16:creationId xmlns:a16="http://schemas.microsoft.com/office/drawing/2014/main" id="{42636AB2-9F8C-0EAC-B265-BDDF9687E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B97E1-4629-26A2-6E71-6DD87F17BE5C}"/>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79693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4203-FDC8-D877-3A9D-C4EFFE78DE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13B07C-ECA1-809F-E9D6-83730678C4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DB9BA-0E28-B106-5950-67EB213B4E25}"/>
              </a:ext>
            </a:extLst>
          </p:cNvPr>
          <p:cNvSpPr>
            <a:spLocks noGrp="1"/>
          </p:cNvSpPr>
          <p:nvPr>
            <p:ph type="dt" sz="half" idx="10"/>
          </p:nvPr>
        </p:nvSpPr>
        <p:spPr/>
        <p:txBody>
          <a:bodyPr/>
          <a:lstStyle/>
          <a:p>
            <a:fld id="{C62F3AC1-B94C-4C7F-AD0A-5699BC6A7A8E}" type="datetime4">
              <a:rPr lang="en-US" smtClean="0"/>
              <a:t>March 9, 2024</a:t>
            </a:fld>
            <a:endParaRPr lang="en-US"/>
          </a:p>
        </p:txBody>
      </p:sp>
      <p:sp>
        <p:nvSpPr>
          <p:cNvPr id="5" name="Footer Placeholder 4">
            <a:extLst>
              <a:ext uri="{FF2B5EF4-FFF2-40B4-BE49-F238E27FC236}">
                <a16:creationId xmlns:a16="http://schemas.microsoft.com/office/drawing/2014/main" id="{0E7DDD3C-C129-87CB-49FC-CBECCD8B9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3273A-AC6D-282C-23A2-8A0CA5AA81DB}"/>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06039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575E-CB5F-0FB1-2ABB-CEF6FA5B5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51BAA-6EC2-E56B-75EB-4E56C3FB60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05B17-01B4-79D5-2152-6D463FD2A009}"/>
              </a:ext>
            </a:extLst>
          </p:cNvPr>
          <p:cNvSpPr>
            <a:spLocks noGrp="1"/>
          </p:cNvSpPr>
          <p:nvPr>
            <p:ph type="dt" sz="half" idx="10"/>
          </p:nvPr>
        </p:nvSpPr>
        <p:spPr/>
        <p:txBody>
          <a:bodyPr/>
          <a:lstStyle/>
          <a:p>
            <a:fld id="{FE9F97FA-9222-48AE-AD02-03C51267EC88}" type="datetime4">
              <a:rPr lang="en-US" smtClean="0"/>
              <a:t>March 9, 2024</a:t>
            </a:fld>
            <a:endParaRPr lang="en-US"/>
          </a:p>
        </p:txBody>
      </p:sp>
      <p:sp>
        <p:nvSpPr>
          <p:cNvPr id="5" name="Footer Placeholder 4">
            <a:extLst>
              <a:ext uri="{FF2B5EF4-FFF2-40B4-BE49-F238E27FC236}">
                <a16:creationId xmlns:a16="http://schemas.microsoft.com/office/drawing/2014/main" id="{D55D9F7C-5B8E-3026-5BBD-06EBF04C3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45262-9477-FAAD-EB66-843E55748D08}"/>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351750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E044-04F9-E4BD-9330-B2E8BAE96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D1E630-D375-EDB0-457A-016E68685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2B4E94-0E50-7320-AE46-6757B9BB3D1A}"/>
              </a:ext>
            </a:extLst>
          </p:cNvPr>
          <p:cNvSpPr>
            <a:spLocks noGrp="1"/>
          </p:cNvSpPr>
          <p:nvPr>
            <p:ph type="dt" sz="half" idx="10"/>
          </p:nvPr>
        </p:nvSpPr>
        <p:spPr/>
        <p:txBody>
          <a:bodyPr/>
          <a:lstStyle/>
          <a:p>
            <a:fld id="{584F0ABA-1A9C-49A6-A069-276055BD52B3}" type="datetime4">
              <a:rPr lang="en-US" smtClean="0"/>
              <a:t>March 9, 2024</a:t>
            </a:fld>
            <a:endParaRPr lang="en-US"/>
          </a:p>
        </p:txBody>
      </p:sp>
      <p:sp>
        <p:nvSpPr>
          <p:cNvPr id="5" name="Footer Placeholder 4">
            <a:extLst>
              <a:ext uri="{FF2B5EF4-FFF2-40B4-BE49-F238E27FC236}">
                <a16:creationId xmlns:a16="http://schemas.microsoft.com/office/drawing/2014/main" id="{97FC5076-BEF3-622A-CAD7-31667CE59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3037E-443F-063C-7685-C3DC6DB2C1B5}"/>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94377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ED20-B982-ADD1-BBC2-A09D05B74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13B2E-27A5-C3C9-078D-894B89DEEF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A64B37-245F-DC17-0078-73B5CBF0D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84760-331E-6E29-49B7-E1F601C35372}"/>
              </a:ext>
            </a:extLst>
          </p:cNvPr>
          <p:cNvSpPr>
            <a:spLocks noGrp="1"/>
          </p:cNvSpPr>
          <p:nvPr>
            <p:ph type="dt" sz="half" idx="10"/>
          </p:nvPr>
        </p:nvSpPr>
        <p:spPr/>
        <p:txBody>
          <a:bodyPr/>
          <a:lstStyle/>
          <a:p>
            <a:fld id="{4C448CB7-30D5-4B26-AA69-BB71EDBFC9E5}" type="datetime4">
              <a:rPr lang="en-US" smtClean="0"/>
              <a:t>March 9, 2024</a:t>
            </a:fld>
            <a:endParaRPr lang="en-US"/>
          </a:p>
        </p:txBody>
      </p:sp>
      <p:sp>
        <p:nvSpPr>
          <p:cNvPr id="6" name="Footer Placeholder 5">
            <a:extLst>
              <a:ext uri="{FF2B5EF4-FFF2-40B4-BE49-F238E27FC236}">
                <a16:creationId xmlns:a16="http://schemas.microsoft.com/office/drawing/2014/main" id="{0FD573C4-0743-8891-8679-7E7D2BB3A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3ADFE-CAB4-B62D-20A0-7ABA5A8A6125}"/>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95135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FFD9-ED7C-8481-F195-0EB4F1043B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DE5E6-1A97-E922-1FFE-FCF5B3978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549B2-26C6-220D-3444-395E24F62C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BA0FD-4B93-6B8C-F32E-F27DF2C59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9D39D-D398-A961-C6AE-5BFD6BC81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B322A5-4094-A9E8-5EDC-32D2B8901EF3}"/>
              </a:ext>
            </a:extLst>
          </p:cNvPr>
          <p:cNvSpPr>
            <a:spLocks noGrp="1"/>
          </p:cNvSpPr>
          <p:nvPr>
            <p:ph type="dt" sz="half" idx="10"/>
          </p:nvPr>
        </p:nvSpPr>
        <p:spPr/>
        <p:txBody>
          <a:bodyPr/>
          <a:lstStyle/>
          <a:p>
            <a:fld id="{F7E296D5-5F53-46C9-A5A0-E7D88C56D65E}" type="datetime4">
              <a:rPr lang="en-US" smtClean="0"/>
              <a:t>March 9, 2024</a:t>
            </a:fld>
            <a:endParaRPr lang="en-US"/>
          </a:p>
        </p:txBody>
      </p:sp>
      <p:sp>
        <p:nvSpPr>
          <p:cNvPr id="8" name="Footer Placeholder 7">
            <a:extLst>
              <a:ext uri="{FF2B5EF4-FFF2-40B4-BE49-F238E27FC236}">
                <a16:creationId xmlns:a16="http://schemas.microsoft.com/office/drawing/2014/main" id="{D27E0DD8-97E6-793A-7813-51D63D9AD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DE4F61-AE3E-AD14-810A-6AF3C81DCB80}"/>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26778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0576-636C-73AA-24CD-49A8FB6D0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29E3-0077-C664-4278-3E3CE5312534}"/>
              </a:ext>
            </a:extLst>
          </p:cNvPr>
          <p:cNvSpPr>
            <a:spLocks noGrp="1"/>
          </p:cNvSpPr>
          <p:nvPr>
            <p:ph type="dt" sz="half" idx="10"/>
          </p:nvPr>
        </p:nvSpPr>
        <p:spPr/>
        <p:txBody>
          <a:bodyPr/>
          <a:lstStyle/>
          <a:p>
            <a:fld id="{EDF0D8EA-40E3-4A95-AE19-A59374658C95}" type="datetime4">
              <a:rPr lang="en-US" smtClean="0"/>
              <a:t>March 9, 2024</a:t>
            </a:fld>
            <a:endParaRPr lang="en-US"/>
          </a:p>
        </p:txBody>
      </p:sp>
      <p:sp>
        <p:nvSpPr>
          <p:cNvPr id="4" name="Footer Placeholder 3">
            <a:extLst>
              <a:ext uri="{FF2B5EF4-FFF2-40B4-BE49-F238E27FC236}">
                <a16:creationId xmlns:a16="http://schemas.microsoft.com/office/drawing/2014/main" id="{EF6CA506-43AE-FD3D-80A2-D91290F0E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92EB8-898C-2B63-47E3-0DE42D83F821}"/>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67730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9C8A9-2B77-0B53-F855-ABBF52642180}"/>
              </a:ext>
            </a:extLst>
          </p:cNvPr>
          <p:cNvSpPr>
            <a:spLocks noGrp="1"/>
          </p:cNvSpPr>
          <p:nvPr>
            <p:ph type="dt" sz="half" idx="10"/>
          </p:nvPr>
        </p:nvSpPr>
        <p:spPr/>
        <p:txBody>
          <a:bodyPr/>
          <a:lstStyle/>
          <a:p>
            <a:fld id="{4CCAD906-3B3D-4FC3-BA34-0EB567DEA1D5}" type="datetime4">
              <a:rPr lang="en-US" smtClean="0"/>
              <a:t>March 9, 2024</a:t>
            </a:fld>
            <a:endParaRPr lang="en-US"/>
          </a:p>
        </p:txBody>
      </p:sp>
      <p:sp>
        <p:nvSpPr>
          <p:cNvPr id="3" name="Footer Placeholder 2">
            <a:extLst>
              <a:ext uri="{FF2B5EF4-FFF2-40B4-BE49-F238E27FC236}">
                <a16:creationId xmlns:a16="http://schemas.microsoft.com/office/drawing/2014/main" id="{335E843A-CEB9-65AA-C60D-ACDBFD554D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B5D0AC-322A-6C69-73EA-FC13F2AEBA3E}"/>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39938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DB01-2DBA-5667-9DD5-408953948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A52E53-0216-863C-7245-FED4790A7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D6192C-E22E-82AD-9390-3D3C7BB6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AF2549-925C-09CC-6630-C77ED90BBE29}"/>
              </a:ext>
            </a:extLst>
          </p:cNvPr>
          <p:cNvSpPr>
            <a:spLocks noGrp="1"/>
          </p:cNvSpPr>
          <p:nvPr>
            <p:ph type="dt" sz="half" idx="10"/>
          </p:nvPr>
        </p:nvSpPr>
        <p:spPr/>
        <p:txBody>
          <a:bodyPr/>
          <a:lstStyle/>
          <a:p>
            <a:fld id="{9C892D08-9D08-4DD4-B170-2A7B513F77A9}" type="datetime4">
              <a:rPr lang="en-US" smtClean="0"/>
              <a:t>March 9, 2024</a:t>
            </a:fld>
            <a:endParaRPr lang="en-US"/>
          </a:p>
        </p:txBody>
      </p:sp>
      <p:sp>
        <p:nvSpPr>
          <p:cNvPr id="6" name="Footer Placeholder 5">
            <a:extLst>
              <a:ext uri="{FF2B5EF4-FFF2-40B4-BE49-F238E27FC236}">
                <a16:creationId xmlns:a16="http://schemas.microsoft.com/office/drawing/2014/main" id="{7BAE1974-A366-807E-3C83-112DF751C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0BF25A-4CC6-8CD6-9709-57B6A665450A}"/>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06073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9BC5-4C56-C3B8-580F-FB1EACA66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AD12F5-4212-6D91-D7E2-5A6326D88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5D888D-1E3E-9271-3A93-1392ED4BD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0BD6A-0893-2C8A-7E96-010BF4C85BD0}"/>
              </a:ext>
            </a:extLst>
          </p:cNvPr>
          <p:cNvSpPr>
            <a:spLocks noGrp="1"/>
          </p:cNvSpPr>
          <p:nvPr>
            <p:ph type="dt" sz="half" idx="10"/>
          </p:nvPr>
        </p:nvSpPr>
        <p:spPr/>
        <p:txBody>
          <a:bodyPr/>
          <a:lstStyle/>
          <a:p>
            <a:fld id="{EA2AB23F-0BDC-4D34-A295-8EC4476C0752}" type="datetime4">
              <a:rPr lang="en-US" smtClean="0"/>
              <a:t>March 9, 2024</a:t>
            </a:fld>
            <a:endParaRPr lang="en-US"/>
          </a:p>
        </p:txBody>
      </p:sp>
      <p:sp>
        <p:nvSpPr>
          <p:cNvPr id="6" name="Footer Placeholder 5">
            <a:extLst>
              <a:ext uri="{FF2B5EF4-FFF2-40B4-BE49-F238E27FC236}">
                <a16:creationId xmlns:a16="http://schemas.microsoft.com/office/drawing/2014/main" id="{CCE3F4A7-FA0B-9826-C88E-2F6FBCC57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82FF9-3733-B911-CDE9-EC1A9A02B41A}"/>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155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D2B238-B881-80F7-DA9E-1AC88652A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AA199-4AB9-5451-B654-266585B89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A240-F53A-CDD2-9FB2-F471D02892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32B71-08AE-4F46-A5CB-1C634DFA4305}" type="datetime4">
              <a:rPr lang="en-US" smtClean="0"/>
              <a:t>March 9, 2024</a:t>
            </a:fld>
            <a:endParaRPr lang="en-US"/>
          </a:p>
        </p:txBody>
      </p:sp>
      <p:sp>
        <p:nvSpPr>
          <p:cNvPr id="5" name="Footer Placeholder 4">
            <a:extLst>
              <a:ext uri="{FF2B5EF4-FFF2-40B4-BE49-F238E27FC236}">
                <a16:creationId xmlns:a16="http://schemas.microsoft.com/office/drawing/2014/main" id="{0E85D12B-67AD-8EF1-712D-773574F55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45DA25-8EE3-AE94-CB33-9B7C4EE5E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8F8BB-65C3-4B74-801E-C24162C58148}" type="slidenum">
              <a:rPr lang="en-US" smtClean="0"/>
              <a:t>‹#›</a:t>
            </a:fld>
            <a:endParaRPr lang="en-US"/>
          </a:p>
        </p:txBody>
      </p:sp>
    </p:spTree>
    <p:extLst>
      <p:ext uri="{BB962C8B-B14F-4D97-AF65-F5344CB8AC3E}">
        <p14:creationId xmlns:p14="http://schemas.microsoft.com/office/powerpoint/2010/main" val="2047908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www.youtube.com/watch?v=YqxeLodyyqA&amp;t=1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file:///C:\zorhan\UNT\ADTA5340\Zeynep%20Orhan\learn.zybooks.com"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ndow with a mountain view">
            <a:extLst>
              <a:ext uri="{FF2B5EF4-FFF2-40B4-BE49-F238E27FC236}">
                <a16:creationId xmlns:a16="http://schemas.microsoft.com/office/drawing/2014/main" id="{963D2A4A-CA6E-9973-1E42-A6C09E21194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EA6E3F-6250-2ECE-9ED1-544873E2A5AE}"/>
              </a:ext>
            </a:extLst>
          </p:cNvPr>
          <p:cNvSpPr>
            <a:spLocks noGrp="1"/>
          </p:cNvSpPr>
          <p:nvPr>
            <p:ph type="ctrTitle"/>
          </p:nvPr>
        </p:nvSpPr>
        <p:spPr>
          <a:xfrm>
            <a:off x="477981" y="1122363"/>
            <a:ext cx="4023360" cy="3204134"/>
          </a:xfrm>
        </p:spPr>
        <p:txBody>
          <a:bodyPr anchor="b">
            <a:normAutofit/>
          </a:bodyPr>
          <a:lstStyle/>
          <a:p>
            <a:pPr algn="l"/>
            <a:r>
              <a:rPr lang="en-US" sz="4800">
                <a:latin typeface="Calibri" panose="020F0502020204030204" pitchFamily="34" charset="0"/>
                <a:cs typeface="Calibri" panose="020F0502020204030204" pitchFamily="34" charset="0"/>
              </a:rPr>
              <a:t>Welcome &amp; Overview</a:t>
            </a:r>
            <a:endParaRPr lang="en-US" sz="4800"/>
          </a:p>
        </p:txBody>
      </p:sp>
      <p:sp>
        <p:nvSpPr>
          <p:cNvPr id="3" name="Subtitle 2">
            <a:extLst>
              <a:ext uri="{FF2B5EF4-FFF2-40B4-BE49-F238E27FC236}">
                <a16:creationId xmlns:a16="http://schemas.microsoft.com/office/drawing/2014/main" id="{A7B6BE3B-6CBC-A5FF-90DC-26479BE736AB}"/>
              </a:ext>
            </a:extLst>
          </p:cNvPr>
          <p:cNvSpPr>
            <a:spLocks noGrp="1"/>
          </p:cNvSpPr>
          <p:nvPr>
            <p:ph type="subTitle" idx="1"/>
          </p:nvPr>
        </p:nvSpPr>
        <p:spPr>
          <a:xfrm>
            <a:off x="477980" y="4872922"/>
            <a:ext cx="4023359" cy="1208141"/>
          </a:xfrm>
        </p:spPr>
        <p:txBody>
          <a:bodyPr>
            <a:normAutofit/>
          </a:bodyPr>
          <a:lstStyle/>
          <a:p>
            <a:pPr algn="l"/>
            <a:r>
              <a:rPr lang="en-US" sz="2000">
                <a:latin typeface="Calibri" panose="020F0502020204030204" pitchFamily="34" charset="0"/>
                <a:cs typeface="Calibri" panose="020F0502020204030204" pitchFamily="34" charset="0"/>
              </a:rPr>
              <a:t>Discovery and Learning with Big Data/Data Discovery</a:t>
            </a:r>
            <a:endParaRPr lang="en-US"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09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642-F1F1-E702-DC66-F8DCD210FF6D}"/>
              </a:ext>
            </a:extLst>
          </p:cNvPr>
          <p:cNvSpPr>
            <a:spLocks noGrp="1"/>
          </p:cNvSpPr>
          <p:nvPr>
            <p:ph type="title"/>
          </p:nvPr>
        </p:nvSpPr>
        <p:spPr>
          <a:xfrm>
            <a:off x="838200" y="365125"/>
            <a:ext cx="10515600" cy="434975"/>
          </a:xfrm>
        </p:spPr>
        <p:txBody>
          <a:bodyPr>
            <a:normAutofit fontScale="90000"/>
          </a:bodyPr>
          <a:lstStyle/>
          <a:p>
            <a:r>
              <a:rPr lang="en-US" dirty="0"/>
              <a:t>Do your job!</a:t>
            </a:r>
          </a:p>
        </p:txBody>
      </p:sp>
      <p:pic>
        <p:nvPicPr>
          <p:cNvPr id="4" name="video_2023-08-21_01-00-19">
            <a:hlinkClick r:id="" action="ppaction://media"/>
            <a:extLst>
              <a:ext uri="{FF2B5EF4-FFF2-40B4-BE49-F238E27FC236}">
                <a16:creationId xmlns:a16="http://schemas.microsoft.com/office/drawing/2014/main" id="{1B2C5686-6861-38C3-ECF3-8C5FE87042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71725" y="1276336"/>
            <a:ext cx="6699250" cy="4900627"/>
          </a:xfrm>
        </p:spPr>
      </p:pic>
    </p:spTree>
    <p:extLst>
      <p:ext uri="{BB962C8B-B14F-4D97-AF65-F5344CB8AC3E}">
        <p14:creationId xmlns:p14="http://schemas.microsoft.com/office/powerpoint/2010/main" val="36666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95237-813E-4794-15DE-5F22F2106C6C}"/>
              </a:ext>
            </a:extLst>
          </p:cNvPr>
          <p:cNvSpPr>
            <a:spLocks noGrp="1"/>
          </p:cNvSpPr>
          <p:nvPr>
            <p:ph type="title"/>
          </p:nvPr>
        </p:nvSpPr>
        <p:spPr>
          <a:xfrm>
            <a:off x="761803" y="350196"/>
            <a:ext cx="4646904" cy="1624520"/>
          </a:xfrm>
        </p:spPr>
        <p:txBody>
          <a:bodyPr anchor="ctr">
            <a:normAutofit/>
          </a:bodyPr>
          <a:lstStyle/>
          <a:p>
            <a:r>
              <a:rPr lang="en-US" sz="4000"/>
              <a:t>Weekly Schedule</a:t>
            </a:r>
          </a:p>
        </p:txBody>
      </p:sp>
      <p:sp>
        <p:nvSpPr>
          <p:cNvPr id="3" name="Content Placeholder 2">
            <a:extLst>
              <a:ext uri="{FF2B5EF4-FFF2-40B4-BE49-F238E27FC236}">
                <a16:creationId xmlns:a16="http://schemas.microsoft.com/office/drawing/2014/main" id="{A9FFD4BC-84C6-912E-040B-3F6384D84378}"/>
              </a:ext>
            </a:extLst>
          </p:cNvPr>
          <p:cNvSpPr>
            <a:spLocks noGrp="1"/>
          </p:cNvSpPr>
          <p:nvPr>
            <p:ph idx="1"/>
          </p:nvPr>
        </p:nvSpPr>
        <p:spPr>
          <a:xfrm>
            <a:off x="761802" y="2743200"/>
            <a:ext cx="4646905" cy="3613149"/>
          </a:xfrm>
        </p:spPr>
        <p:txBody>
          <a:bodyPr anchor="ctr">
            <a:normAutofit/>
          </a:bodyPr>
          <a:lstStyle/>
          <a:p>
            <a:pPr marL="0" indent="0">
              <a:buNone/>
            </a:pPr>
            <a:r>
              <a:rPr lang="en-US" sz="2000"/>
              <a:t>See the syllabus for details</a:t>
            </a:r>
          </a:p>
        </p:txBody>
      </p:sp>
      <p:pic>
        <p:nvPicPr>
          <p:cNvPr id="5" name="Picture 4" descr="Calendar on table">
            <a:extLst>
              <a:ext uri="{FF2B5EF4-FFF2-40B4-BE49-F238E27FC236}">
                <a16:creationId xmlns:a16="http://schemas.microsoft.com/office/drawing/2014/main" id="{830FC405-EE31-3B74-D062-1816C151EB9F}"/>
              </a:ext>
            </a:extLst>
          </p:cNvPr>
          <p:cNvPicPr>
            <a:picLocks noChangeAspect="1"/>
          </p:cNvPicPr>
          <p:nvPr/>
        </p:nvPicPr>
        <p:blipFill rotWithShape="1">
          <a:blip r:embed="rId2"/>
          <a:srcRect l="3216" r="37383" b="-2"/>
          <a:stretch/>
        </p:blipFill>
        <p:spPr>
          <a:xfrm>
            <a:off x="6096000" y="1"/>
            <a:ext cx="6102825" cy="6858000"/>
          </a:xfrm>
          <a:prstGeom prst="rect">
            <a:avLst/>
          </a:prstGeom>
        </p:spPr>
      </p:pic>
    </p:spTree>
    <p:extLst>
      <p:ext uri="{BB962C8B-B14F-4D97-AF65-F5344CB8AC3E}">
        <p14:creationId xmlns:p14="http://schemas.microsoft.com/office/powerpoint/2010/main" val="432943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6513788" y="365125"/>
            <a:ext cx="4840010" cy="1807305"/>
          </a:xfrm>
        </p:spPr>
        <p:txBody>
          <a:bodyPr>
            <a:normAutofit/>
          </a:bodyPr>
          <a:lstStyle/>
          <a:p>
            <a:r>
              <a:rPr lang="en-US"/>
              <a:t>Course Policies</a:t>
            </a:r>
            <a:endParaRPr lang="en-US" dirty="0"/>
          </a:p>
        </p:txBody>
      </p:sp>
      <p:pic>
        <p:nvPicPr>
          <p:cNvPr id="5" name="Picture 4" descr="Hourglass and a calendar">
            <a:extLst>
              <a:ext uri="{FF2B5EF4-FFF2-40B4-BE49-F238E27FC236}">
                <a16:creationId xmlns:a16="http://schemas.microsoft.com/office/drawing/2014/main" id="{8944B4C9-6563-D2A8-CFF4-046CF093A2D9}"/>
              </a:ext>
            </a:extLst>
          </p:cNvPr>
          <p:cNvPicPr>
            <a:picLocks noChangeAspect="1"/>
          </p:cNvPicPr>
          <p:nvPr/>
        </p:nvPicPr>
        <p:blipFill rotWithShape="1">
          <a:blip r:embed="rId2"/>
          <a:srcRect l="40243"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6513788" y="2333297"/>
            <a:ext cx="4840010" cy="3843666"/>
          </a:xfrm>
        </p:spPr>
        <p:txBody>
          <a:bodyPr>
            <a:normAutofit/>
          </a:bodyPr>
          <a:lstStyle/>
          <a:p>
            <a:r>
              <a:rPr lang="en-US" sz="1700"/>
              <a:t>Late Work Policy</a:t>
            </a:r>
          </a:p>
          <a:p>
            <a:r>
              <a:rPr lang="en-US" sz="1700"/>
              <a:t>Assignment due dates are posted in the syllabus and on Canvas. Any changes to due dates will be updated on Canvas and communicated in an announcement. All work for this course is due no later than 11:59 pm (Central Time) on the designated date. </a:t>
            </a:r>
          </a:p>
          <a:p>
            <a:r>
              <a:rPr lang="en-US" sz="1700" b="1"/>
              <a:t>NO late submission of assignments, midterm, or project deliverables.</a:t>
            </a:r>
          </a:p>
          <a:p>
            <a:r>
              <a:rPr lang="en-US" sz="1700" b="1"/>
              <a:t>Late work will be assigned ZERO unless previously approved by the instructor.  NO EXCEPTIONS!</a:t>
            </a:r>
          </a:p>
          <a:p>
            <a:pPr marL="0" indent="0">
              <a:buNone/>
            </a:pPr>
            <a:endParaRPr lang="en-US" sz="1700"/>
          </a:p>
        </p:txBody>
      </p:sp>
    </p:spTree>
    <p:extLst>
      <p:ext uri="{BB962C8B-B14F-4D97-AF65-F5344CB8AC3E}">
        <p14:creationId xmlns:p14="http://schemas.microsoft.com/office/powerpoint/2010/main" val="237501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762000" y="1138036"/>
            <a:ext cx="4085665" cy="1402470"/>
          </a:xfrm>
        </p:spPr>
        <p:txBody>
          <a:bodyPr anchor="t">
            <a:normAutofit/>
          </a:bodyPr>
          <a:lstStyle/>
          <a:p>
            <a:r>
              <a:rPr lang="en-US" sz="3200"/>
              <a:t>Course Policies</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762000" y="2551176"/>
            <a:ext cx="4085665" cy="3591207"/>
          </a:xfrm>
        </p:spPr>
        <p:txBody>
          <a:bodyPr>
            <a:normAutofit/>
          </a:bodyPr>
          <a:lstStyle/>
          <a:p>
            <a:r>
              <a:rPr lang="en-US" sz="2000"/>
              <a:t>Make-Up Policy</a:t>
            </a:r>
          </a:p>
          <a:p>
            <a:pPr lvl="1"/>
            <a:r>
              <a:rPr lang="en-US" sz="2000"/>
              <a:t>No make-up assignment or exams will be offered except for being approved in advance. </a:t>
            </a:r>
          </a:p>
          <a:p>
            <a:pPr lvl="1"/>
            <a:r>
              <a:rPr lang="en-US" sz="2000"/>
              <a:t>Students will be required to provide the necessary documentation.</a:t>
            </a:r>
          </a:p>
          <a:p>
            <a:pPr marL="0" indent="0">
              <a:buNone/>
            </a:pPr>
            <a:endParaRPr lang="en-US" sz="2000"/>
          </a:p>
        </p:txBody>
      </p:sp>
      <p:pic>
        <p:nvPicPr>
          <p:cNvPr id="5" name="Picture 4" descr="Exclamation mark on a yellow background">
            <a:extLst>
              <a:ext uri="{FF2B5EF4-FFF2-40B4-BE49-F238E27FC236}">
                <a16:creationId xmlns:a16="http://schemas.microsoft.com/office/drawing/2014/main" id="{C228224C-37E1-9C59-1ACC-ED86F4633BC9}"/>
              </a:ext>
            </a:extLst>
          </p:cNvPr>
          <p:cNvPicPr>
            <a:picLocks noChangeAspect="1"/>
          </p:cNvPicPr>
          <p:nvPr/>
        </p:nvPicPr>
        <p:blipFill rotWithShape="1">
          <a:blip r:embed="rId2"/>
          <a:srcRect l="20692" r="7775"/>
          <a:stretch/>
        </p:blipFill>
        <p:spPr>
          <a:xfrm>
            <a:off x="5650992" y="10"/>
            <a:ext cx="6541008" cy="6857990"/>
          </a:xfrm>
          <a:prstGeom prst="rect">
            <a:avLst/>
          </a:prstGeom>
        </p:spPr>
      </p:pic>
    </p:spTree>
    <p:extLst>
      <p:ext uri="{BB962C8B-B14F-4D97-AF65-F5344CB8AC3E}">
        <p14:creationId xmlns:p14="http://schemas.microsoft.com/office/powerpoint/2010/main" val="50263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erson holding mouse">
            <a:extLst>
              <a:ext uri="{FF2B5EF4-FFF2-40B4-BE49-F238E27FC236}">
                <a16:creationId xmlns:a16="http://schemas.microsoft.com/office/drawing/2014/main" id="{C804DDD8-50BA-F029-237F-E70E71FEF4BC}"/>
              </a:ext>
            </a:extLst>
          </p:cNvPr>
          <p:cNvPicPr>
            <a:picLocks noChangeAspect="1"/>
          </p:cNvPicPr>
          <p:nvPr/>
        </p:nvPicPr>
        <p:blipFill rotWithShape="1">
          <a:blip r:embed="rId2"/>
          <a:srcRect l="22062" r="18672" b="-1"/>
          <a:stretch/>
        </p:blipFill>
        <p:spPr>
          <a:xfrm>
            <a:off x="6103027" y="10"/>
            <a:ext cx="6088971" cy="6857990"/>
          </a:xfrm>
          <a:prstGeom prst="rect">
            <a:avLst/>
          </a:prstGeom>
        </p:spPr>
      </p:pic>
      <p:sp useBgFill="1">
        <p:nvSpPr>
          <p:cNvPr id="16"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761801" y="328512"/>
            <a:ext cx="4778387" cy="547788"/>
          </a:xfrm>
        </p:spPr>
        <p:txBody>
          <a:bodyPr anchor="ctr">
            <a:normAutofit fontScale="90000"/>
          </a:bodyPr>
          <a:lstStyle/>
          <a:p>
            <a:r>
              <a:rPr lang="en-US" sz="4000" dirty="0"/>
              <a:t>Course Policies</a:t>
            </a:r>
          </a:p>
        </p:txBody>
      </p:sp>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198964" y="1104900"/>
            <a:ext cx="5677961" cy="5686425"/>
          </a:xfrm>
        </p:spPr>
        <p:txBody>
          <a:bodyPr anchor="ctr">
            <a:normAutofit lnSpcReduction="10000"/>
          </a:bodyPr>
          <a:lstStyle/>
          <a:p>
            <a:r>
              <a:rPr lang="en-US" sz="2000" dirty="0"/>
              <a:t>Grade Disputes</a:t>
            </a:r>
          </a:p>
          <a:p>
            <a:pPr lvl="1"/>
            <a:r>
              <a:rPr lang="en-US" sz="2000" dirty="0"/>
              <a:t>You </a:t>
            </a:r>
            <a:r>
              <a:rPr lang="en-US" sz="2000" b="1" dirty="0"/>
              <a:t>are required to wait 24 hours </a:t>
            </a:r>
            <a:r>
              <a:rPr lang="en-US" sz="2000" dirty="0"/>
              <a:t>before contacting me or the TA to dispute a grade. </a:t>
            </a:r>
          </a:p>
          <a:p>
            <a:pPr lvl="1"/>
            <a:r>
              <a:rPr lang="en-US" sz="2000" dirty="0"/>
              <a:t>Within that time, I expect that </a:t>
            </a:r>
            <a:r>
              <a:rPr lang="en-US" sz="2000" b="1" dirty="0"/>
              <a:t>you will review the assignment details and reflect on the quality</a:t>
            </a:r>
            <a:r>
              <a:rPr lang="en-US" sz="2000" dirty="0"/>
              <a:t> of the work you turned in. </a:t>
            </a:r>
          </a:p>
          <a:p>
            <a:pPr lvl="1"/>
            <a:r>
              <a:rPr lang="en-US" sz="2000" dirty="0"/>
              <a:t>If you would still like to meet, </a:t>
            </a:r>
            <a:r>
              <a:rPr lang="en-US" sz="2000" b="1" dirty="0"/>
              <a:t>email TA first </a:t>
            </a:r>
            <a:r>
              <a:rPr lang="en-US" sz="2000" dirty="0"/>
              <a:t>to set up a meeting briefly describing the issue. </a:t>
            </a:r>
          </a:p>
          <a:p>
            <a:pPr lvl="1"/>
            <a:r>
              <a:rPr lang="en-US" sz="2000" dirty="0"/>
              <a:t>You </a:t>
            </a:r>
            <a:r>
              <a:rPr lang="en-US" sz="2000" b="1" dirty="0"/>
              <a:t>should come to the scheduled meeting </a:t>
            </a:r>
            <a:r>
              <a:rPr lang="en-US" sz="2000" dirty="0"/>
              <a:t>with specific examples that demonstrate that you earned a higher grade than you received. </a:t>
            </a:r>
          </a:p>
          <a:p>
            <a:pPr lvl="1"/>
            <a:r>
              <a:rPr lang="en-US" sz="2000" dirty="0"/>
              <a:t>If you </a:t>
            </a:r>
            <a:r>
              <a:rPr lang="en-US" sz="2000" b="1" dirty="0"/>
              <a:t>may not solve the issue with TA</a:t>
            </a:r>
            <a:r>
              <a:rPr lang="en-US" sz="2000" dirty="0"/>
              <a:t>, you can request to meet with me. </a:t>
            </a:r>
          </a:p>
          <a:p>
            <a:pPr lvl="1"/>
            <a:r>
              <a:rPr lang="en-US" sz="2000" dirty="0"/>
              <a:t>If </a:t>
            </a:r>
            <a:r>
              <a:rPr lang="en-US" sz="2000" b="1" dirty="0"/>
              <a:t>you miss your scheduled meeting, you forfeit your right to a grade dispute</a:t>
            </a:r>
            <a:r>
              <a:rPr lang="en-US" sz="2000" dirty="0"/>
              <a:t>. </a:t>
            </a:r>
          </a:p>
          <a:p>
            <a:pPr lvl="1"/>
            <a:r>
              <a:rPr lang="en-US" sz="2000" dirty="0"/>
              <a:t>If </a:t>
            </a:r>
            <a:r>
              <a:rPr lang="en-US" sz="2000" b="1" dirty="0">
                <a:solidFill>
                  <a:srgbClr val="FF0000"/>
                </a:solidFill>
              </a:rPr>
              <a:t>you do not contact me to schedule a meeting within seven days of receiving your grade, you also forfeit your right to a grade dispute.</a:t>
            </a:r>
          </a:p>
        </p:txBody>
      </p:sp>
    </p:spTree>
    <p:extLst>
      <p:ext uri="{BB962C8B-B14F-4D97-AF65-F5344CB8AC3E}">
        <p14:creationId xmlns:p14="http://schemas.microsoft.com/office/powerpoint/2010/main" val="264631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838201" y="365125"/>
            <a:ext cx="5251316" cy="1807305"/>
          </a:xfrm>
        </p:spPr>
        <p:txBody>
          <a:bodyPr>
            <a:normAutofit/>
          </a:bodyPr>
          <a:lstStyle/>
          <a:p>
            <a:r>
              <a:rPr lang="en-US"/>
              <a:t>Course Policies</a:t>
            </a:r>
          </a:p>
        </p:txBody>
      </p:sp>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447676" y="1828800"/>
            <a:ext cx="6181724" cy="4829175"/>
          </a:xfrm>
        </p:spPr>
        <p:txBody>
          <a:bodyPr>
            <a:normAutofit fontScale="92500" lnSpcReduction="10000"/>
          </a:bodyPr>
          <a:lstStyle/>
          <a:p>
            <a:pPr>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Academic Integrity Policy</a:t>
            </a:r>
          </a:p>
          <a:p>
            <a:pPr>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According to UNT Policy 06.003, Student Academic Integrity, academic dishonesty occurs when students engage in behaviors including, but not limited to </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Cheating</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fabrication </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facilitating academic dishonesty </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forgery </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Plagiarism</a:t>
            </a:r>
          </a:p>
          <a:p>
            <a:pPr lvl="1">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sabotage </a:t>
            </a:r>
          </a:p>
          <a:p>
            <a:pPr>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A finding of academic dishonesty may result in a range of academic penalties or sanctions ranging from admonition to expulsion from the University. Receiving a zero or even failing from the course are possibilities in case of academic integrity violation.</a:t>
            </a:r>
          </a:p>
          <a:p>
            <a:pPr>
              <a:spcBef>
                <a:spcPts val="0"/>
              </a:spcBef>
              <a:spcAft>
                <a:spcPts val="600"/>
              </a:spcAft>
            </a:pPr>
            <a:r>
              <a:rPr lang="en-US" sz="2000" dirty="0">
                <a:latin typeface="Calibri" panose="020F0502020204030204" pitchFamily="34" charset="0"/>
                <a:ea typeface="MS PMincho" panose="02020600040205080304" pitchFamily="18" charset="-128"/>
                <a:cs typeface="Times New Roman" panose="02020603050405020304" pitchFamily="18" charset="0"/>
              </a:rPr>
              <a:t>All works submitted for credit must be original works created by the scholar uniquely for the course. </a:t>
            </a:r>
            <a:endParaRPr lang="en-US" sz="2000" dirty="0"/>
          </a:p>
        </p:txBody>
      </p:sp>
      <p:pic>
        <p:nvPicPr>
          <p:cNvPr id="5" name="Picture 4" descr="Back shot of a row of graduates">
            <a:extLst>
              <a:ext uri="{FF2B5EF4-FFF2-40B4-BE49-F238E27FC236}">
                <a16:creationId xmlns:a16="http://schemas.microsoft.com/office/drawing/2014/main" id="{6EF94EA1-6993-A484-9055-6A5B8EA5F600}"/>
              </a:ext>
            </a:extLst>
          </p:cNvPr>
          <p:cNvPicPr>
            <a:picLocks noChangeAspect="1"/>
          </p:cNvPicPr>
          <p:nvPr/>
        </p:nvPicPr>
        <p:blipFill rotWithShape="1">
          <a:blip r:embed="rId2"/>
          <a:srcRect l="16484" r="25478" b="-1"/>
          <a:stretch/>
        </p:blipFill>
        <p:spPr>
          <a:xfrm>
            <a:off x="7008512" y="447685"/>
            <a:ext cx="5126338" cy="589596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9715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761803" y="350196"/>
            <a:ext cx="4646904" cy="1624520"/>
          </a:xfrm>
        </p:spPr>
        <p:txBody>
          <a:bodyPr anchor="ctr">
            <a:normAutofit/>
          </a:bodyPr>
          <a:lstStyle/>
          <a:p>
            <a:r>
              <a:rPr lang="en-US" sz="4000"/>
              <a:t>Course Policies</a:t>
            </a:r>
          </a:p>
        </p:txBody>
      </p:sp>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761802" y="2743200"/>
            <a:ext cx="4646905" cy="3613149"/>
          </a:xfrm>
        </p:spPr>
        <p:txBody>
          <a:bodyPr anchor="ctr">
            <a:normAutofit/>
          </a:bodyPr>
          <a:lstStyle/>
          <a:p>
            <a:r>
              <a:rPr lang="en-US" sz="2000" b="1">
                <a:effectLst/>
                <a:latin typeface="Calibri" panose="020F0502020204030204" pitchFamily="34" charset="0"/>
                <a:ea typeface="Calibri" panose="020F0502020204030204" pitchFamily="34" charset="0"/>
                <a:cs typeface="Calibri" panose="020F0502020204030204" pitchFamily="34" charset="0"/>
              </a:rPr>
              <a:t>Turnitin Notice</a:t>
            </a:r>
          </a:p>
          <a:p>
            <a:r>
              <a:rPr lang="en-US" sz="2000" b="1">
                <a:effectLst/>
                <a:latin typeface="Calibri" panose="020F0502020204030204" pitchFamily="34" charset="0"/>
                <a:ea typeface="Calibri" panose="020F0502020204030204" pitchFamily="34" charset="0"/>
                <a:cs typeface="Calibri" panose="020F0502020204030204" pitchFamily="34" charset="0"/>
              </a:rPr>
              <a:t>Turnitin</a:t>
            </a:r>
            <a:r>
              <a:rPr lang="en-US" sz="2000" spc="-15">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is</a:t>
            </a:r>
            <a:r>
              <a:rPr lang="en-US" sz="2000" spc="-3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used</a:t>
            </a:r>
            <a:r>
              <a:rPr lang="en-US" sz="2000" spc="-15">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as</a:t>
            </a:r>
            <a:r>
              <a:rPr lang="en-US" sz="2000" spc="-2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a</a:t>
            </a:r>
            <a:r>
              <a:rPr lang="en-US" sz="2000" spc="-3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tool</a:t>
            </a:r>
            <a:r>
              <a:rPr lang="en-US" sz="2000" spc="-3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to</a:t>
            </a:r>
            <a:r>
              <a:rPr lang="en-US" sz="2000" spc="-15">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assist</a:t>
            </a:r>
            <a:r>
              <a:rPr lang="en-US" sz="2000" spc="-15">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students</a:t>
            </a:r>
            <a:r>
              <a:rPr lang="en-US" sz="2000" spc="-2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in</a:t>
            </a:r>
            <a:r>
              <a:rPr lang="en-US" sz="2000" spc="-15">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their</a:t>
            </a:r>
            <a:r>
              <a:rPr lang="en-US" sz="2000" spc="-3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scholarly</a:t>
            </a:r>
            <a:r>
              <a:rPr lang="en-US" sz="2000" spc="-2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writing</a:t>
            </a:r>
            <a:r>
              <a:rPr lang="en-US" sz="2000" spc="-20">
                <a:effectLst/>
                <a:latin typeface="Calibri" panose="020F0502020204030204" pitchFamily="34" charset="0"/>
                <a:ea typeface="Calibri" panose="020F0502020204030204" pitchFamily="34" charset="0"/>
                <a:cs typeface="Calibri" panose="020F0502020204030204" pitchFamily="34" charset="0"/>
              </a:rPr>
              <a:t> </a:t>
            </a:r>
            <a:r>
              <a:rPr lang="en-US" sz="2000" b="1">
                <a:effectLst/>
                <a:latin typeface="Calibri" panose="020F0502020204030204" pitchFamily="34" charset="0"/>
                <a:ea typeface="Calibri" panose="020F0502020204030204" pitchFamily="34" charset="0"/>
                <a:cs typeface="Calibri" panose="020F0502020204030204" pitchFamily="34" charset="0"/>
              </a:rPr>
              <a:t>to</a:t>
            </a:r>
            <a:r>
              <a:rPr lang="en-US" sz="2000" b="1" spc="-15">
                <a:effectLst/>
                <a:latin typeface="Calibri" panose="020F0502020204030204" pitchFamily="34" charset="0"/>
                <a:ea typeface="Calibri" panose="020F0502020204030204" pitchFamily="34" charset="0"/>
                <a:cs typeface="Calibri" panose="020F0502020204030204" pitchFamily="34" charset="0"/>
              </a:rPr>
              <a:t> </a:t>
            </a:r>
            <a:r>
              <a:rPr lang="en-US" sz="2000" b="1">
                <a:effectLst/>
                <a:latin typeface="Calibri" panose="020F0502020204030204" pitchFamily="34" charset="0"/>
                <a:ea typeface="Calibri" panose="020F0502020204030204" pitchFamily="34" charset="0"/>
                <a:cs typeface="Calibri" panose="020F0502020204030204" pitchFamily="34" charset="0"/>
              </a:rPr>
              <a:t>address</a:t>
            </a:r>
            <a:r>
              <a:rPr lang="en-US" sz="2000" b="1" spc="-20">
                <a:effectLst/>
                <a:latin typeface="Calibri" panose="020F0502020204030204" pitchFamily="34" charset="0"/>
                <a:ea typeface="Calibri" panose="020F0502020204030204" pitchFamily="34" charset="0"/>
                <a:cs typeface="Calibri" panose="020F0502020204030204" pitchFamily="34" charset="0"/>
              </a:rPr>
              <a:t> </a:t>
            </a:r>
            <a:r>
              <a:rPr lang="en-US" sz="2000" b="1">
                <a:effectLst/>
                <a:latin typeface="Calibri" panose="020F0502020204030204" pitchFamily="34" charset="0"/>
                <a:ea typeface="Calibri" panose="020F0502020204030204" pitchFamily="34" charset="0"/>
                <a:cs typeface="Calibri" panose="020F0502020204030204" pitchFamily="34" charset="0"/>
              </a:rPr>
              <a:t>plagiarism and usage of AI tools issues</a:t>
            </a:r>
            <a:r>
              <a:rPr lang="en-US" sz="2000">
                <a:effectLst/>
                <a:latin typeface="Calibri" panose="020F0502020204030204" pitchFamily="34" charset="0"/>
                <a:ea typeface="Calibri" panose="020F0502020204030204" pitchFamily="34" charset="0"/>
                <a:cs typeface="Calibri" panose="020F0502020204030204" pitchFamily="34" charset="0"/>
              </a:rPr>
              <a:t>. </a:t>
            </a:r>
            <a:endParaRPr lang="en-US" sz="200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4" descr="Exclamation mark on a yellow background">
            <a:extLst>
              <a:ext uri="{FF2B5EF4-FFF2-40B4-BE49-F238E27FC236}">
                <a16:creationId xmlns:a16="http://schemas.microsoft.com/office/drawing/2014/main" id="{C676DF10-4C52-D9D9-9389-16F56842E70B}"/>
              </a:ext>
            </a:extLst>
          </p:cNvPr>
          <p:cNvPicPr>
            <a:picLocks noChangeAspect="1"/>
          </p:cNvPicPr>
          <p:nvPr/>
        </p:nvPicPr>
        <p:blipFill rotWithShape="1">
          <a:blip r:embed="rId2"/>
          <a:srcRect l="23088" r="10171"/>
          <a:stretch/>
        </p:blipFill>
        <p:spPr>
          <a:xfrm>
            <a:off x="6096000" y="1"/>
            <a:ext cx="6102825" cy="6858000"/>
          </a:xfrm>
          <a:prstGeom prst="rect">
            <a:avLst/>
          </a:prstGeom>
        </p:spPr>
      </p:pic>
    </p:spTree>
    <p:extLst>
      <p:ext uri="{BB962C8B-B14F-4D97-AF65-F5344CB8AC3E}">
        <p14:creationId xmlns:p14="http://schemas.microsoft.com/office/powerpoint/2010/main" val="337791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B8E99-D019-B473-E29A-52D9E330BA26}"/>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Course Policies</a:t>
            </a:r>
          </a:p>
        </p:txBody>
      </p:sp>
      <p:sp>
        <p:nvSpPr>
          <p:cNvPr id="3" name="Content Placeholder 2">
            <a:extLst>
              <a:ext uri="{FF2B5EF4-FFF2-40B4-BE49-F238E27FC236}">
                <a16:creationId xmlns:a16="http://schemas.microsoft.com/office/drawing/2014/main" id="{63BC196F-F560-0CDE-B674-C60430ABEAEE}"/>
              </a:ext>
            </a:extLst>
          </p:cNvPr>
          <p:cNvSpPr>
            <a:spLocks noGrp="1"/>
          </p:cNvSpPr>
          <p:nvPr>
            <p:ph idx="1"/>
          </p:nvPr>
        </p:nvSpPr>
        <p:spPr>
          <a:xfrm>
            <a:off x="4162628" y="119867"/>
            <a:ext cx="5831764" cy="501250"/>
          </a:xfrm>
        </p:spPr>
        <p:txBody>
          <a:bodyPr anchor="ctr">
            <a:normAutofit/>
          </a:bodyPr>
          <a:lstStyle/>
          <a:p>
            <a:pPr marL="0" indent="0">
              <a:buNone/>
            </a:pPr>
            <a:r>
              <a:rPr lang="en-US" sz="2000" b="1" dirty="0">
                <a:effectLst/>
                <a:latin typeface="Calibri" panose="020F0502020204030204" pitchFamily="34" charset="0"/>
                <a:ea typeface="Calibri" panose="020F0502020204030204" pitchFamily="34" charset="0"/>
                <a:cs typeface="Calibri" panose="020F0502020204030204" pitchFamily="34" charset="0"/>
              </a:rPr>
              <a:t>Advanced Data Analytics Integrity Policy</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white sheet with black text and red text&#10;&#10;Description automatically generated">
            <a:extLst>
              <a:ext uri="{FF2B5EF4-FFF2-40B4-BE49-F238E27FC236}">
                <a16:creationId xmlns:a16="http://schemas.microsoft.com/office/drawing/2014/main" id="{E3E9A38E-2845-D76C-4E8D-19818763C9C8}"/>
              </a:ext>
            </a:extLst>
          </p:cNvPr>
          <p:cNvPicPr>
            <a:picLocks noChangeAspect="1"/>
          </p:cNvPicPr>
          <p:nvPr/>
        </p:nvPicPr>
        <p:blipFill>
          <a:blip r:embed="rId2"/>
          <a:stretch>
            <a:fillRect/>
          </a:stretch>
        </p:blipFill>
        <p:spPr>
          <a:xfrm>
            <a:off x="4162629" y="740984"/>
            <a:ext cx="7905550" cy="5997149"/>
          </a:xfrm>
          <a:prstGeom prst="rect">
            <a:avLst/>
          </a:prstGeom>
        </p:spPr>
      </p:pic>
    </p:spTree>
    <p:extLst>
      <p:ext uri="{BB962C8B-B14F-4D97-AF65-F5344CB8AC3E}">
        <p14:creationId xmlns:p14="http://schemas.microsoft.com/office/powerpoint/2010/main" val="203550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37EDEC-7E0A-4C1C-65AF-E8A185DD3D52}"/>
              </a:ext>
            </a:extLst>
          </p:cNvPr>
          <p:cNvPicPr>
            <a:picLocks noChangeAspect="1"/>
          </p:cNvPicPr>
          <p:nvPr/>
        </p:nvPicPr>
        <p:blipFill>
          <a:blip r:embed="rId3"/>
          <a:stretch>
            <a:fillRect/>
          </a:stretch>
        </p:blipFill>
        <p:spPr>
          <a:xfrm>
            <a:off x="941832" y="378291"/>
            <a:ext cx="9931503" cy="6089824"/>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çerik Yer Tutucusu 1"/>
          <p:cNvSpPr>
            <a:spLocks noGrp="1"/>
          </p:cNvSpPr>
          <p:nvPr>
            <p:ph idx="4294967295"/>
          </p:nvPr>
        </p:nvSpPr>
        <p:spPr>
          <a:xfrm>
            <a:off x="0" y="1825625"/>
            <a:ext cx="10515600" cy="4351338"/>
          </a:xfrm>
        </p:spPr>
        <p:txBody>
          <a:bodyPr/>
          <a:lstStyle/>
          <a:p>
            <a:pPr marL="0" indent="0">
              <a:buNone/>
            </a:pPr>
            <a:endParaRPr lang="tr-TR" dirty="0"/>
          </a:p>
          <a:p>
            <a:pPr marL="0" indent="0">
              <a:buNone/>
            </a:pPr>
            <a:endParaRPr lang="tr-TR" dirty="0"/>
          </a:p>
        </p:txBody>
      </p:sp>
    </p:spTree>
    <p:extLst>
      <p:ext uri="{BB962C8B-B14F-4D97-AF65-F5344CB8AC3E}">
        <p14:creationId xmlns:p14="http://schemas.microsoft.com/office/powerpoint/2010/main" val="184653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415C-244F-230D-5CE4-0F1FC1970766}"/>
              </a:ext>
            </a:extLst>
          </p:cNvPr>
          <p:cNvSpPr>
            <a:spLocks noGrp="1"/>
          </p:cNvSpPr>
          <p:nvPr>
            <p:ph type="title"/>
          </p:nvPr>
        </p:nvSpPr>
        <p:spPr>
          <a:xfrm>
            <a:off x="7720781" y="1320127"/>
            <a:ext cx="3633019" cy="3049920"/>
          </a:xfrm>
        </p:spPr>
        <p:txBody>
          <a:bodyPr vert="horz" lIns="91440" tIns="45720" rIns="91440" bIns="45720" rtlCol="0" anchor="t">
            <a:normAutofit/>
          </a:bodyPr>
          <a:lstStyle/>
          <a:p>
            <a:r>
              <a:rPr lang="en-US" sz="3600" kern="1200">
                <a:solidFill>
                  <a:schemeClr val="tx1"/>
                </a:solidFill>
                <a:latin typeface="+mj-lt"/>
                <a:ea typeface="+mj-ea"/>
                <a:cs typeface="+mj-cs"/>
              </a:rPr>
              <a:t>Topics</a:t>
            </a:r>
          </a:p>
        </p:txBody>
      </p:sp>
      <p:pic>
        <p:nvPicPr>
          <p:cNvPr id="6" name="Graphic 5" descr="Map Directions">
            <a:extLst>
              <a:ext uri="{FF2B5EF4-FFF2-40B4-BE49-F238E27FC236}">
                <a16:creationId xmlns:a16="http://schemas.microsoft.com/office/drawing/2014/main" id="{67D9813C-B019-87C8-9B74-C6D4079DC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4256" y="755166"/>
            <a:ext cx="5176044" cy="5176044"/>
          </a:xfrm>
          <a:prstGeom prst="rect">
            <a:avLst/>
          </a:prstGeom>
        </p:spPr>
      </p:pic>
      <p:grpSp>
        <p:nvGrpSpPr>
          <p:cNvPr id="9" name="Group 8">
            <a:extLst>
              <a:ext uri="{FF2B5EF4-FFF2-40B4-BE49-F238E27FC236}">
                <a16:creationId xmlns:a16="http://schemas.microsoft.com/office/drawing/2014/main" id="{7E0FE442-FDE7-03A0-48D0-17C4325DB2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45A187A5-6081-1B66-F1E9-CB90253CC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22D013-AC81-41D9-9EAC-40AF2594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451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851D26C7-A8CA-76C0-6DCD-9CF7D79E79DA}"/>
              </a:ext>
            </a:extLst>
          </p:cNvPr>
          <p:cNvPicPr>
            <a:picLocks noChangeAspect="1"/>
          </p:cNvPicPr>
          <p:nvPr/>
        </p:nvPicPr>
        <p:blipFill rotWithShape="1">
          <a:blip r:embed="rId2"/>
          <a:srcRect l="7923" r="33255"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1BD78-8894-8FC4-204A-30478BA4A08C}"/>
              </a:ext>
            </a:extLst>
          </p:cNvPr>
          <p:cNvSpPr>
            <a:spLocks noGrp="1"/>
          </p:cNvSpPr>
          <p:nvPr>
            <p:ph type="title"/>
          </p:nvPr>
        </p:nvSpPr>
        <p:spPr>
          <a:xfrm>
            <a:off x="761801" y="328512"/>
            <a:ext cx="4778387" cy="1628970"/>
          </a:xfrm>
        </p:spPr>
        <p:txBody>
          <a:bodyPr anchor="ctr">
            <a:normAutofit/>
          </a:bodyPr>
          <a:lstStyle/>
          <a:p>
            <a:r>
              <a:rPr lang="en-US" sz="4000" dirty="0"/>
              <a:t>Outline</a:t>
            </a:r>
          </a:p>
        </p:txBody>
      </p:sp>
      <p:sp>
        <p:nvSpPr>
          <p:cNvPr id="3" name="Content Placeholder 2">
            <a:extLst>
              <a:ext uri="{FF2B5EF4-FFF2-40B4-BE49-F238E27FC236}">
                <a16:creationId xmlns:a16="http://schemas.microsoft.com/office/drawing/2014/main" id="{75738C8D-DAE8-B405-C009-716DAE53132A}"/>
              </a:ext>
            </a:extLst>
          </p:cNvPr>
          <p:cNvSpPr>
            <a:spLocks noGrp="1"/>
          </p:cNvSpPr>
          <p:nvPr>
            <p:ph idx="1"/>
          </p:nvPr>
        </p:nvSpPr>
        <p:spPr>
          <a:xfrm>
            <a:off x="761801" y="2884929"/>
            <a:ext cx="4659756" cy="3374137"/>
          </a:xfrm>
        </p:spPr>
        <p:txBody>
          <a:bodyPr anchor="ctr">
            <a:normAutofit/>
          </a:bodyPr>
          <a:lstStyle/>
          <a:p>
            <a:pPr marL="0" indent="0">
              <a:buNone/>
            </a:pPr>
            <a:r>
              <a:rPr lang="en-US" sz="2000" dirty="0">
                <a:effectLst/>
                <a:latin typeface="+mn-lt"/>
                <a:ea typeface="Cambria" panose="02040503050406030204" pitchFamily="18" charset="0"/>
                <a:cs typeface="Times New Roman" panose="02020603050405020304" pitchFamily="18" charset="0"/>
              </a:rPr>
              <a:t>Instructor/TA</a:t>
            </a:r>
          </a:p>
          <a:p>
            <a:pPr marL="0" indent="0">
              <a:buNone/>
            </a:pPr>
            <a:r>
              <a:rPr lang="en-US" sz="2000" dirty="0">
                <a:latin typeface="+mn-lt"/>
                <a:ea typeface="Cambria" panose="02040503050406030204" pitchFamily="18" charset="0"/>
                <a:cs typeface="Times New Roman" panose="02020603050405020304" pitchFamily="18" charset="0"/>
              </a:rPr>
              <a:t>Course Description and Topics</a:t>
            </a:r>
          </a:p>
          <a:p>
            <a:pPr marL="0" indent="0">
              <a:buNone/>
            </a:pPr>
            <a:r>
              <a:rPr lang="en-US" sz="2000" dirty="0">
                <a:latin typeface="+mn-lt"/>
                <a:ea typeface="Cambria" panose="02040503050406030204" pitchFamily="18" charset="0"/>
                <a:cs typeface="Times New Roman" panose="02020603050405020304" pitchFamily="18" charset="0"/>
              </a:rPr>
              <a:t>Grading</a:t>
            </a:r>
          </a:p>
          <a:p>
            <a:pPr marL="0" indent="0">
              <a:buNone/>
            </a:pPr>
            <a:r>
              <a:rPr lang="en-US" sz="2000" dirty="0">
                <a:latin typeface="+mn-lt"/>
                <a:ea typeface="Cambria" panose="02040503050406030204" pitchFamily="18" charset="0"/>
                <a:cs typeface="Times New Roman" panose="02020603050405020304" pitchFamily="18" charset="0"/>
              </a:rPr>
              <a:t>Late Work Policy</a:t>
            </a:r>
          </a:p>
          <a:p>
            <a:pPr marL="0" indent="0">
              <a:buNone/>
            </a:pPr>
            <a:r>
              <a:rPr lang="en-US" sz="2000" dirty="0">
                <a:latin typeface="+mn-lt"/>
                <a:ea typeface="Cambria" panose="02040503050406030204" pitchFamily="18" charset="0"/>
                <a:cs typeface="Times New Roman" panose="02020603050405020304" pitchFamily="18" charset="0"/>
              </a:rPr>
              <a:t>Academic Integrity Policy</a:t>
            </a:r>
          </a:p>
          <a:p>
            <a:pPr marL="0" indent="0">
              <a:buNone/>
            </a:pPr>
            <a:r>
              <a:rPr lang="en-US" sz="2000" dirty="0">
                <a:latin typeface="+mn-lt"/>
                <a:ea typeface="Cambria" panose="02040503050406030204" pitchFamily="18" charset="0"/>
                <a:cs typeface="Times New Roman" panose="02020603050405020304" pitchFamily="18" charset="0"/>
              </a:rPr>
              <a:t>Python and Jupyter</a:t>
            </a:r>
          </a:p>
        </p:txBody>
      </p:sp>
    </p:spTree>
    <p:extLst>
      <p:ext uri="{BB962C8B-B14F-4D97-AF65-F5344CB8AC3E}">
        <p14:creationId xmlns:p14="http://schemas.microsoft.com/office/powerpoint/2010/main" val="266570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Başlık 2"/>
          <p:cNvSpPr>
            <a:spLocks noGrp="1"/>
          </p:cNvSpPr>
          <p:nvPr>
            <p:ph type="title"/>
          </p:nvPr>
        </p:nvSpPr>
        <p:spPr>
          <a:xfrm>
            <a:off x="876691" y="301843"/>
            <a:ext cx="10477109" cy="1003532"/>
          </a:xfrm>
        </p:spPr>
        <p:txBody>
          <a:bodyPr anchor="ctr">
            <a:normAutofit/>
          </a:bodyPr>
          <a:lstStyle/>
          <a:p>
            <a:r>
              <a:rPr lang="en-US" sz="3200">
                <a:solidFill>
                  <a:srgbClr val="FFFFFF"/>
                </a:solidFill>
              </a:rPr>
              <a:t>Characteristics of Big Data</a:t>
            </a:r>
            <a:endParaRPr lang="tr-TR" sz="3200">
              <a:solidFill>
                <a:srgbClr val="FFFFFF"/>
              </a:solidFill>
            </a:endParaRPr>
          </a:p>
        </p:txBody>
      </p:sp>
      <p:sp>
        <p:nvSpPr>
          <p:cNvPr id="2" name="İçerik Yer Tutucusu 1"/>
          <p:cNvSpPr>
            <a:spLocks noGrp="1"/>
          </p:cNvSpPr>
          <p:nvPr>
            <p:ph idx="1"/>
          </p:nvPr>
        </p:nvSpPr>
        <p:spPr>
          <a:xfrm>
            <a:off x="2623987" y="2748522"/>
            <a:ext cx="6944415" cy="2873588"/>
          </a:xfrm>
        </p:spPr>
        <p:txBody>
          <a:bodyPr/>
          <a:lstStyle/>
          <a:p>
            <a:pPr marL="0" indent="0" defTabSz="603504">
              <a:spcBef>
                <a:spcPts val="660"/>
              </a:spcBef>
              <a:buNone/>
            </a:pPr>
            <a:endParaRPr lang="tr-TR" sz="1848" kern="1200">
              <a:solidFill>
                <a:schemeClr val="tx1"/>
              </a:solidFill>
              <a:latin typeface="+mn-lt"/>
              <a:ea typeface="+mn-ea"/>
              <a:cs typeface="+mn-cs"/>
            </a:endParaRPr>
          </a:p>
          <a:p>
            <a:pPr marL="0" indent="0">
              <a:buNone/>
            </a:pPr>
            <a:endParaRPr lang="tr-TR" dirty="0"/>
          </a:p>
        </p:txBody>
      </p:sp>
      <p:sp>
        <p:nvSpPr>
          <p:cNvPr id="7" name="İçerik Yer Tutucusu 1">
            <a:extLst>
              <a:ext uri="{FF2B5EF4-FFF2-40B4-BE49-F238E27FC236}">
                <a16:creationId xmlns:a16="http://schemas.microsoft.com/office/drawing/2014/main" id="{A953326A-778F-4953-ACA7-B847160B74FB}"/>
              </a:ext>
            </a:extLst>
          </p:cNvPr>
          <p:cNvSpPr txBox="1">
            <a:spLocks/>
          </p:cNvSpPr>
          <p:nvPr/>
        </p:nvSpPr>
        <p:spPr bwMode="auto">
          <a:xfrm>
            <a:off x="790575" y="2184851"/>
            <a:ext cx="11010900" cy="405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314" indent="-226314" defTabSz="603504">
              <a:spcBef>
                <a:spcPts val="792"/>
              </a:spcBef>
              <a:spcAft>
                <a:spcPts val="396"/>
              </a:spcAft>
              <a:buFont typeface="Arial" panose="020B0604020202020204" pitchFamily="34" charset="0"/>
              <a:buChar char="•"/>
            </a:pPr>
            <a:r>
              <a:rPr lang="en-US" sz="2400" kern="1200" dirty="0">
                <a:solidFill>
                  <a:schemeClr val="tx1"/>
                </a:solidFill>
                <a:latin typeface="Cambria Math" pitchFamily="18" charset="0"/>
                <a:ea typeface="Cambria Math" pitchFamily="18" charset="0"/>
                <a:cs typeface="+mn-cs"/>
              </a:rPr>
              <a:t>“</a:t>
            </a:r>
            <a:r>
              <a:rPr lang="en-US" sz="2400" kern="1200" dirty="0">
                <a:solidFill>
                  <a:srgbClr val="FF0000"/>
                </a:solidFill>
                <a:latin typeface="Cambria Math" pitchFamily="18" charset="0"/>
                <a:ea typeface="Cambria Math" pitchFamily="18" charset="0"/>
                <a:cs typeface="+mn-cs"/>
              </a:rPr>
              <a:t>Big data </a:t>
            </a:r>
            <a:r>
              <a:rPr lang="en-US" sz="2400" kern="1200" dirty="0">
                <a:solidFill>
                  <a:schemeClr val="tx1"/>
                </a:solidFill>
                <a:latin typeface="Cambria Math" pitchFamily="18" charset="0"/>
                <a:ea typeface="Cambria Math" pitchFamily="18" charset="0"/>
                <a:cs typeface="+mn-cs"/>
              </a:rPr>
              <a:t>is </a:t>
            </a:r>
            <a:r>
              <a:rPr lang="en-US" sz="2400" kern="1200" dirty="0">
                <a:solidFill>
                  <a:srgbClr val="00B050"/>
                </a:solidFill>
                <a:latin typeface="Cambria Math" pitchFamily="18" charset="0"/>
                <a:ea typeface="Cambria Math" pitchFamily="18" charset="0"/>
                <a:cs typeface="+mn-cs"/>
              </a:rPr>
              <a:t>high-volume, high-velocity and high-variety information assets</a:t>
            </a:r>
            <a:r>
              <a:rPr lang="en-US" sz="2400" kern="1200" dirty="0">
                <a:solidFill>
                  <a:schemeClr val="tx1"/>
                </a:solidFill>
                <a:latin typeface="Cambria Math" pitchFamily="18" charset="0"/>
                <a:ea typeface="Cambria Math" pitchFamily="18" charset="0"/>
                <a:cs typeface="+mn-cs"/>
              </a:rPr>
              <a:t> that demand cost-effective, innovative forms of information processing for enhanced insight and decision making.” (Gartner IT Glossary, n.d.)</a:t>
            </a:r>
          </a:p>
          <a:p>
            <a:pPr marL="226314" indent="-226314" defTabSz="603504">
              <a:spcBef>
                <a:spcPts val="792"/>
              </a:spcBef>
              <a:spcAft>
                <a:spcPts val="396"/>
              </a:spcAft>
              <a:buFont typeface="Arial" panose="020B0604020202020204" pitchFamily="34" charset="0"/>
              <a:buChar char="•"/>
            </a:pPr>
            <a:r>
              <a:rPr lang="en-US" sz="2400" kern="1200" dirty="0">
                <a:solidFill>
                  <a:schemeClr val="tx1"/>
                </a:solidFill>
                <a:latin typeface="Cambria Math" pitchFamily="18" charset="0"/>
                <a:ea typeface="Cambria Math" pitchFamily="18" charset="0"/>
                <a:cs typeface="+mn-cs"/>
              </a:rPr>
              <a:t>“</a:t>
            </a:r>
            <a:r>
              <a:rPr lang="en-US" sz="2400" kern="1200" dirty="0">
                <a:solidFill>
                  <a:srgbClr val="FF0000"/>
                </a:solidFill>
                <a:latin typeface="Cambria Math" pitchFamily="18" charset="0"/>
                <a:ea typeface="Cambria Math" pitchFamily="18" charset="0"/>
                <a:cs typeface="+mn-cs"/>
              </a:rPr>
              <a:t>Big Data </a:t>
            </a:r>
            <a:r>
              <a:rPr lang="en-US" sz="2400" kern="1200" dirty="0">
                <a:solidFill>
                  <a:schemeClr val="tx1"/>
                </a:solidFill>
                <a:latin typeface="Cambria Math" pitchFamily="18" charset="0"/>
                <a:ea typeface="Cambria Math" pitchFamily="18" charset="0"/>
                <a:cs typeface="+mn-cs"/>
              </a:rPr>
              <a:t>is a </a:t>
            </a:r>
            <a:r>
              <a:rPr lang="en-US" sz="2400" kern="1200" dirty="0">
                <a:solidFill>
                  <a:srgbClr val="00B050"/>
                </a:solidFill>
                <a:latin typeface="Cambria Math" pitchFamily="18" charset="0"/>
                <a:ea typeface="Cambria Math" pitchFamily="18" charset="0"/>
                <a:cs typeface="+mn-cs"/>
              </a:rPr>
              <a:t>huge volume of data </a:t>
            </a:r>
            <a:r>
              <a:rPr lang="en-US" sz="2400" kern="1200" dirty="0">
                <a:solidFill>
                  <a:schemeClr val="tx1"/>
                </a:solidFill>
                <a:latin typeface="Cambria Math" pitchFamily="18" charset="0"/>
                <a:ea typeface="Cambria Math" pitchFamily="18" charset="0"/>
                <a:cs typeface="+mn-cs"/>
              </a:rPr>
              <a:t>that forms from systems and is </a:t>
            </a:r>
            <a:r>
              <a:rPr lang="en-US" sz="2400" kern="1200" dirty="0">
                <a:solidFill>
                  <a:srgbClr val="00B050"/>
                </a:solidFill>
                <a:latin typeface="Cambria Math" pitchFamily="18" charset="0"/>
                <a:ea typeface="Cambria Math" pitchFamily="18" charset="0"/>
                <a:cs typeface="+mn-cs"/>
              </a:rPr>
              <a:t>difficult to store, manage and analyze via standard methods</a:t>
            </a:r>
            <a:r>
              <a:rPr lang="en-US" sz="2400" kern="1200" dirty="0">
                <a:solidFill>
                  <a:schemeClr val="tx1"/>
                </a:solidFill>
                <a:latin typeface="Cambria Math" pitchFamily="18" charset="0"/>
                <a:ea typeface="Cambria Math" pitchFamily="18" charset="0"/>
                <a:cs typeface="+mn-cs"/>
              </a:rPr>
              <a:t>” (Ridgeway, 2016).</a:t>
            </a:r>
          </a:p>
          <a:p>
            <a:pPr marL="226314" indent="-226314" defTabSz="603504">
              <a:spcBef>
                <a:spcPts val="792"/>
              </a:spcBef>
              <a:spcAft>
                <a:spcPts val="396"/>
              </a:spcAft>
              <a:buFont typeface="Arial" panose="020B0604020202020204" pitchFamily="34" charset="0"/>
              <a:buChar char="•"/>
            </a:pPr>
            <a:r>
              <a:rPr lang="en-US" sz="2400" kern="1200" dirty="0">
                <a:solidFill>
                  <a:schemeClr val="tx1"/>
                </a:solidFill>
                <a:latin typeface="Cambria Math" pitchFamily="18" charset="0"/>
                <a:ea typeface="Cambria Math" pitchFamily="18" charset="0"/>
                <a:cs typeface="+mn-cs"/>
              </a:rPr>
              <a:t>“</a:t>
            </a:r>
            <a:r>
              <a:rPr lang="en-US" sz="2400" kern="1200" dirty="0">
                <a:solidFill>
                  <a:srgbClr val="FF0000"/>
                </a:solidFill>
                <a:latin typeface="Cambria Math" pitchFamily="18" charset="0"/>
                <a:ea typeface="Cambria Math" pitchFamily="18" charset="0"/>
                <a:cs typeface="+mn-cs"/>
              </a:rPr>
              <a:t>Big data </a:t>
            </a:r>
            <a:r>
              <a:rPr lang="en-US" sz="2400" kern="1200" dirty="0">
                <a:solidFill>
                  <a:schemeClr val="tx1"/>
                </a:solidFill>
                <a:latin typeface="Cambria Math" pitchFamily="18" charset="0"/>
                <a:ea typeface="Cambria Math" pitchFamily="18" charset="0"/>
                <a:cs typeface="+mn-cs"/>
              </a:rPr>
              <a:t>is a term that describes </a:t>
            </a:r>
            <a:r>
              <a:rPr lang="en-US" sz="2400" kern="1200" dirty="0">
                <a:solidFill>
                  <a:srgbClr val="00B050"/>
                </a:solidFill>
                <a:latin typeface="Cambria Math" pitchFamily="18" charset="0"/>
                <a:ea typeface="Cambria Math" pitchFamily="18" charset="0"/>
                <a:cs typeface="+mn-cs"/>
              </a:rPr>
              <a:t>large volumes of high velocity, complex and variable data that require advanced techniques and technologies to enable the capture, storage, distribution, management, and analysis of the information</a:t>
            </a:r>
            <a:r>
              <a:rPr lang="en-US" sz="2400" kern="1200" dirty="0">
                <a:solidFill>
                  <a:schemeClr val="tx1"/>
                </a:solidFill>
                <a:latin typeface="Cambria Math" pitchFamily="18" charset="0"/>
                <a:ea typeface="Cambria Math" pitchFamily="18" charset="0"/>
                <a:cs typeface="+mn-cs"/>
              </a:rPr>
              <a:t>.” (</a:t>
            </a:r>
            <a:r>
              <a:rPr lang="en-US" sz="2400" kern="1200" dirty="0" err="1">
                <a:solidFill>
                  <a:schemeClr val="tx1"/>
                </a:solidFill>
                <a:latin typeface="Cambria Math" pitchFamily="18" charset="0"/>
                <a:ea typeface="Cambria Math" pitchFamily="18" charset="0"/>
                <a:cs typeface="+mn-cs"/>
              </a:rPr>
              <a:t>TechAmerica</a:t>
            </a:r>
            <a:r>
              <a:rPr lang="en-US" sz="2400" kern="1200" dirty="0">
                <a:solidFill>
                  <a:schemeClr val="tx1"/>
                </a:solidFill>
                <a:latin typeface="Cambria Math" pitchFamily="18" charset="0"/>
                <a:ea typeface="Cambria Math" pitchFamily="18" charset="0"/>
                <a:cs typeface="+mn-cs"/>
              </a:rPr>
              <a:t> Foundation’s Federal Big Data Commission, 2012)</a:t>
            </a:r>
            <a:endParaRPr lang="en-US" sz="4000" dirty="0">
              <a:latin typeface="Calibri" panose="020F0502020204030204" pitchFamily="34" charset="0"/>
              <a:ea typeface="MS PMincho" panose="02020600040205080304" pitchFamily="18" charset="-128"/>
              <a:cs typeface="Times New Roman" panose="02020603050405020304" pitchFamily="18" charset="0"/>
            </a:endParaRPr>
          </a:p>
        </p:txBody>
      </p:sp>
    </p:spTree>
    <p:extLst>
      <p:ext uri="{BB962C8B-B14F-4D97-AF65-F5344CB8AC3E}">
        <p14:creationId xmlns:p14="http://schemas.microsoft.com/office/powerpoint/2010/main" val="412833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Başlık 2"/>
          <p:cNvSpPr>
            <a:spLocks noGrp="1"/>
          </p:cNvSpPr>
          <p:nvPr>
            <p:ph type="title"/>
          </p:nvPr>
        </p:nvSpPr>
        <p:spPr>
          <a:xfrm>
            <a:off x="876691" y="301843"/>
            <a:ext cx="10477109" cy="1003532"/>
          </a:xfrm>
        </p:spPr>
        <p:txBody>
          <a:bodyPr anchor="ctr">
            <a:normAutofit/>
          </a:bodyPr>
          <a:lstStyle/>
          <a:p>
            <a:r>
              <a:rPr lang="en-US" sz="3200">
                <a:solidFill>
                  <a:srgbClr val="FFFFFF"/>
                </a:solidFill>
              </a:rPr>
              <a:t>Big Data</a:t>
            </a:r>
            <a:endParaRPr lang="tr-TR" sz="3200">
              <a:solidFill>
                <a:srgbClr val="FFFFFF"/>
              </a:solidFill>
            </a:endParaRPr>
          </a:p>
        </p:txBody>
      </p:sp>
      <p:sp>
        <p:nvSpPr>
          <p:cNvPr id="2" name="İçerik Yer Tutucusu 1"/>
          <p:cNvSpPr>
            <a:spLocks noGrp="1"/>
          </p:cNvSpPr>
          <p:nvPr>
            <p:ph idx="1"/>
          </p:nvPr>
        </p:nvSpPr>
        <p:spPr>
          <a:xfrm>
            <a:off x="2482641" y="2837298"/>
            <a:ext cx="7227106" cy="2990564"/>
          </a:xfrm>
        </p:spPr>
        <p:txBody>
          <a:bodyPr/>
          <a:lstStyle/>
          <a:p>
            <a:pPr marL="0" indent="0" defTabSz="621792">
              <a:spcBef>
                <a:spcPts val="680"/>
              </a:spcBef>
              <a:buNone/>
            </a:pPr>
            <a:endParaRPr lang="tr-TR" sz="1904" kern="1200">
              <a:solidFill>
                <a:schemeClr val="tx1"/>
              </a:solidFill>
              <a:latin typeface="+mn-lt"/>
              <a:ea typeface="+mn-ea"/>
              <a:cs typeface="+mn-cs"/>
            </a:endParaRPr>
          </a:p>
          <a:p>
            <a:pPr marL="0" indent="0">
              <a:buNone/>
            </a:pPr>
            <a:endParaRPr lang="tr-TR" dirty="0"/>
          </a:p>
        </p:txBody>
      </p:sp>
      <p:sp>
        <p:nvSpPr>
          <p:cNvPr id="7" name="İçerik Yer Tutucusu 1">
            <a:extLst>
              <a:ext uri="{FF2B5EF4-FFF2-40B4-BE49-F238E27FC236}">
                <a16:creationId xmlns:a16="http://schemas.microsoft.com/office/drawing/2014/main" id="{A953326A-778F-4953-ACA7-B847160B74FB}"/>
              </a:ext>
            </a:extLst>
          </p:cNvPr>
          <p:cNvSpPr txBox="1">
            <a:spLocks/>
          </p:cNvSpPr>
          <p:nvPr/>
        </p:nvSpPr>
        <p:spPr bwMode="auto">
          <a:xfrm>
            <a:off x="523875" y="1841951"/>
            <a:ext cx="11229975" cy="471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Volume</a:t>
            </a:r>
            <a:r>
              <a:rPr lang="en-US" sz="2400" kern="1200" dirty="0">
                <a:solidFill>
                  <a:schemeClr val="tx1"/>
                </a:solidFill>
                <a:latin typeface="Cambria Math" pitchFamily="18" charset="0"/>
                <a:ea typeface="Cambria Math" pitchFamily="18" charset="0"/>
                <a:cs typeface="+mn-cs"/>
              </a:rPr>
              <a:t> –sizes and magnitudes of data are reported in tera/</a:t>
            </a:r>
            <a:r>
              <a:rPr lang="en-US" sz="2400" kern="1200" dirty="0" err="1">
                <a:solidFill>
                  <a:schemeClr val="tx1"/>
                </a:solidFill>
                <a:latin typeface="Cambria Math" pitchFamily="18" charset="0"/>
                <a:ea typeface="Cambria Math" pitchFamily="18" charset="0"/>
                <a:cs typeface="+mn-cs"/>
              </a:rPr>
              <a:t>peta</a:t>
            </a:r>
            <a:r>
              <a:rPr lang="en-US" sz="2400" kern="1200" dirty="0">
                <a:solidFill>
                  <a:schemeClr val="tx1"/>
                </a:solidFill>
                <a:latin typeface="Cambria Math" pitchFamily="18" charset="0"/>
                <a:ea typeface="Cambria Math" pitchFamily="18" charset="0"/>
                <a:cs typeface="+mn-cs"/>
              </a:rPr>
              <a:t> bytes. Data volumes are defined by time and data type.</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Variety</a:t>
            </a:r>
            <a:r>
              <a:rPr lang="en-US" sz="2400" kern="1200" dirty="0">
                <a:solidFill>
                  <a:schemeClr val="tx1"/>
                </a:solidFill>
                <a:latin typeface="Cambria Math" pitchFamily="18" charset="0"/>
                <a:ea typeface="Cambria Math" pitchFamily="18" charset="0"/>
                <a:cs typeface="+mn-cs"/>
              </a:rPr>
              <a:t>–different data types such structured, semi-structured, or unstructured.</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Velocity</a:t>
            </a:r>
            <a:r>
              <a:rPr lang="en-US" sz="2400" kern="1200" dirty="0">
                <a:solidFill>
                  <a:schemeClr val="tx1"/>
                </a:solidFill>
                <a:latin typeface="Cambria Math" pitchFamily="18" charset="0"/>
                <a:ea typeface="Cambria Math" pitchFamily="18" charset="0"/>
                <a:cs typeface="+mn-cs"/>
              </a:rPr>
              <a:t>–Information generation speed for its analysis.</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Veracity</a:t>
            </a:r>
            <a:r>
              <a:rPr lang="en-US" sz="2400" kern="1200" dirty="0">
                <a:solidFill>
                  <a:schemeClr val="tx1"/>
                </a:solidFill>
                <a:latin typeface="Cambria Math" pitchFamily="18" charset="0"/>
                <a:ea typeface="Cambria Math" pitchFamily="18" charset="0"/>
                <a:cs typeface="+mn-cs"/>
              </a:rPr>
              <a:t>–deals with data quality, uncertainty and reliability.</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Value</a:t>
            </a:r>
            <a:r>
              <a:rPr lang="en-US" sz="2400" kern="1200" dirty="0">
                <a:solidFill>
                  <a:schemeClr val="tx1"/>
                </a:solidFill>
                <a:latin typeface="Cambria Math" pitchFamily="18" charset="0"/>
                <a:ea typeface="Cambria Math" pitchFamily="18" charset="0"/>
                <a:cs typeface="+mn-cs"/>
              </a:rPr>
              <a:t>–How much information extraction adds value.</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Variability</a:t>
            </a:r>
            <a:r>
              <a:rPr lang="en-US" sz="2400" kern="1200" dirty="0">
                <a:solidFill>
                  <a:schemeClr val="tx1"/>
                </a:solidFill>
                <a:latin typeface="Cambria Math" pitchFamily="18" charset="0"/>
                <a:ea typeface="Cambria Math" pitchFamily="18" charset="0"/>
                <a:cs typeface="+mn-cs"/>
              </a:rPr>
              <a:t>–Number of dynamic data changes, different data sources, inconsistencies reported.</a:t>
            </a:r>
          </a:p>
          <a:p>
            <a:pPr marL="233172" indent="-233172" defTabSz="621792">
              <a:buFont typeface="Arial" panose="020B0604020202020204" pitchFamily="34" charset="0"/>
              <a:buChar char="•"/>
            </a:pPr>
            <a:r>
              <a:rPr lang="en-US" sz="2400" kern="1200" dirty="0">
                <a:solidFill>
                  <a:srgbClr val="FF0000"/>
                </a:solidFill>
                <a:latin typeface="Cambria Math" pitchFamily="18" charset="0"/>
                <a:ea typeface="Cambria Math" pitchFamily="18" charset="0"/>
                <a:cs typeface="+mn-cs"/>
              </a:rPr>
              <a:t>Valence</a:t>
            </a:r>
            <a:r>
              <a:rPr lang="en-US" sz="2400" kern="1200" dirty="0">
                <a:solidFill>
                  <a:schemeClr val="tx1"/>
                </a:solidFill>
                <a:latin typeface="Cambria Math" pitchFamily="18" charset="0"/>
                <a:ea typeface="Cambria Math" pitchFamily="18" charset="0"/>
                <a:cs typeface="+mn-cs"/>
              </a:rPr>
              <a:t>–Interconnections and Interrelations.</a:t>
            </a:r>
          </a:p>
          <a:p>
            <a:pPr marL="233172" indent="-233172" defTabSz="621792">
              <a:buFont typeface="Arial" panose="020B0604020202020204" pitchFamily="34" charset="0"/>
              <a:buChar char="•"/>
            </a:pPr>
            <a:r>
              <a:rPr lang="en-US" sz="2400" kern="1200" dirty="0">
                <a:solidFill>
                  <a:schemeClr val="tx1"/>
                </a:solidFill>
                <a:latin typeface="Cambria Math" pitchFamily="18" charset="0"/>
                <a:ea typeface="Cambria Math" pitchFamily="18" charset="0"/>
                <a:cs typeface="+mn-cs"/>
              </a:rPr>
              <a:t>9Vs: Veracity, Variety, Velocity, Volume, Validity, Variability, Volatility, Visualization and Value</a:t>
            </a:r>
            <a:endParaRPr lang="en-US" sz="3600" dirty="0"/>
          </a:p>
        </p:txBody>
      </p:sp>
    </p:spTree>
    <p:extLst>
      <p:ext uri="{BB962C8B-B14F-4D97-AF65-F5344CB8AC3E}">
        <p14:creationId xmlns:p14="http://schemas.microsoft.com/office/powerpoint/2010/main" val="712611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Başlık 2"/>
          <p:cNvSpPr>
            <a:spLocks noGrp="1"/>
          </p:cNvSpPr>
          <p:nvPr>
            <p:ph type="title"/>
          </p:nvPr>
        </p:nvSpPr>
        <p:spPr>
          <a:xfrm>
            <a:off x="876691" y="301843"/>
            <a:ext cx="10477109" cy="1003532"/>
          </a:xfrm>
        </p:spPr>
        <p:txBody>
          <a:bodyPr anchor="ctr">
            <a:normAutofit/>
          </a:bodyPr>
          <a:lstStyle/>
          <a:p>
            <a:r>
              <a:rPr lang="en-US" sz="3200">
                <a:solidFill>
                  <a:srgbClr val="FFFFFF"/>
                </a:solidFill>
              </a:rPr>
              <a:t>Types of Data</a:t>
            </a:r>
            <a:endParaRPr lang="tr-TR" sz="3200">
              <a:solidFill>
                <a:srgbClr val="FFFFFF"/>
              </a:solidFill>
            </a:endParaRPr>
          </a:p>
        </p:txBody>
      </p:sp>
      <p:sp>
        <p:nvSpPr>
          <p:cNvPr id="2" name="İçerik Yer Tutucusu 1"/>
          <p:cNvSpPr>
            <a:spLocks noGrp="1"/>
          </p:cNvSpPr>
          <p:nvPr>
            <p:ph idx="1"/>
          </p:nvPr>
        </p:nvSpPr>
        <p:spPr>
          <a:xfrm>
            <a:off x="2353586" y="2770259"/>
            <a:ext cx="7485217" cy="3097370"/>
          </a:xfrm>
        </p:spPr>
        <p:txBody>
          <a:bodyPr/>
          <a:lstStyle/>
          <a:p>
            <a:pPr marL="0" indent="0" defTabSz="649224">
              <a:spcBef>
                <a:spcPts val="710"/>
              </a:spcBef>
              <a:buNone/>
            </a:pPr>
            <a:endParaRPr lang="tr-TR" sz="1988" kern="1200">
              <a:solidFill>
                <a:schemeClr val="tx1"/>
              </a:solidFill>
              <a:latin typeface="+mn-lt"/>
              <a:ea typeface="+mn-ea"/>
              <a:cs typeface="+mn-cs"/>
            </a:endParaRPr>
          </a:p>
          <a:p>
            <a:pPr marL="0" indent="0">
              <a:buNone/>
            </a:pPr>
            <a:endParaRPr lang="tr-TR" dirty="0"/>
          </a:p>
        </p:txBody>
      </p:sp>
      <p:sp>
        <p:nvSpPr>
          <p:cNvPr id="7" name="İçerik Yer Tutucusu 1">
            <a:extLst>
              <a:ext uri="{FF2B5EF4-FFF2-40B4-BE49-F238E27FC236}">
                <a16:creationId xmlns:a16="http://schemas.microsoft.com/office/drawing/2014/main" id="{A953326A-778F-4953-ACA7-B847160B74FB}"/>
              </a:ext>
            </a:extLst>
          </p:cNvPr>
          <p:cNvSpPr txBox="1">
            <a:spLocks/>
          </p:cNvSpPr>
          <p:nvPr/>
        </p:nvSpPr>
        <p:spPr bwMode="auto">
          <a:xfrm>
            <a:off x="657225" y="2184851"/>
            <a:ext cx="11058525" cy="429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49224">
              <a:buNone/>
            </a:pPr>
            <a:r>
              <a:rPr lang="en-US" sz="2400" kern="1200" dirty="0">
                <a:solidFill>
                  <a:schemeClr val="tx1"/>
                </a:solidFill>
                <a:latin typeface="Cambria Math" pitchFamily="18" charset="0"/>
                <a:ea typeface="Cambria Math" pitchFamily="18" charset="0"/>
                <a:cs typeface="+mn-cs"/>
              </a:rPr>
              <a:t>• Structured, Semi-structured, and Unstructured</a:t>
            </a:r>
          </a:p>
          <a:p>
            <a:pPr marL="0" indent="0" defTabSz="649224">
              <a:buNone/>
            </a:pPr>
            <a:r>
              <a:rPr lang="en-US" sz="2400" kern="1200" dirty="0">
                <a:solidFill>
                  <a:schemeClr val="tx1"/>
                </a:solidFill>
                <a:latin typeface="Cambria Math" pitchFamily="18" charset="0"/>
                <a:ea typeface="Cambria Math" pitchFamily="18" charset="0"/>
                <a:cs typeface="+mn-cs"/>
              </a:rPr>
              <a:t>• Numerical, Text, Image files, Video files, audio files, etc.</a:t>
            </a:r>
          </a:p>
          <a:p>
            <a:pPr marL="0" indent="0" defTabSz="649224">
              <a:buNone/>
            </a:pPr>
            <a:r>
              <a:rPr lang="en-US" sz="2400" kern="1200" dirty="0">
                <a:solidFill>
                  <a:schemeClr val="tx1"/>
                </a:solidFill>
                <a:latin typeface="Cambria Math" pitchFamily="18" charset="0"/>
                <a:ea typeface="Cambria Math" pitchFamily="18" charset="0"/>
                <a:cs typeface="+mn-cs"/>
              </a:rPr>
              <a:t>• Interval (Quantitative or Numerical)</a:t>
            </a:r>
          </a:p>
          <a:p>
            <a:pPr marL="0" indent="0" defTabSz="649224">
              <a:buNone/>
            </a:pPr>
            <a:r>
              <a:rPr lang="en-US" sz="2400" kern="1200" dirty="0">
                <a:solidFill>
                  <a:schemeClr val="tx1"/>
                </a:solidFill>
                <a:latin typeface="Cambria Math" pitchFamily="18" charset="0"/>
                <a:ea typeface="Cambria Math" pitchFamily="18" charset="0"/>
                <a:cs typeface="+mn-cs"/>
              </a:rPr>
              <a:t> 	</a:t>
            </a:r>
            <a:r>
              <a:rPr lang="en-US" sz="2000" kern="1200" dirty="0">
                <a:solidFill>
                  <a:schemeClr val="tx1"/>
                </a:solidFill>
                <a:latin typeface="Cambria Math" pitchFamily="18" charset="0"/>
                <a:ea typeface="Cambria Math" pitchFamily="18" charset="0"/>
                <a:cs typeface="+mn-cs"/>
              </a:rPr>
              <a:t>Real numbers such as heights, weights, incomes, and distances</a:t>
            </a:r>
          </a:p>
          <a:p>
            <a:pPr marL="0" indent="0" defTabSz="649224">
              <a:buNone/>
            </a:pPr>
            <a:r>
              <a:rPr lang="en-US" sz="2400" kern="1200" dirty="0">
                <a:solidFill>
                  <a:schemeClr val="tx1"/>
                </a:solidFill>
                <a:latin typeface="Cambria Math" pitchFamily="18" charset="0"/>
                <a:ea typeface="Cambria Math" pitchFamily="18" charset="0"/>
                <a:cs typeface="+mn-cs"/>
              </a:rPr>
              <a:t>• Nominal (Categorical or Qualitative)</a:t>
            </a:r>
          </a:p>
          <a:p>
            <a:pPr marL="0" indent="0" defTabSz="649224">
              <a:buNone/>
            </a:pPr>
            <a:r>
              <a:rPr lang="en-US" sz="2400" kern="1200" dirty="0">
                <a:solidFill>
                  <a:schemeClr val="tx1"/>
                </a:solidFill>
                <a:latin typeface="Cambria Math" pitchFamily="18" charset="0"/>
                <a:ea typeface="Cambria Math" pitchFamily="18" charset="0"/>
                <a:cs typeface="+mn-cs"/>
              </a:rPr>
              <a:t>	</a:t>
            </a:r>
            <a:r>
              <a:rPr lang="en-US" sz="2000" kern="1200" dirty="0">
                <a:solidFill>
                  <a:schemeClr val="tx1"/>
                </a:solidFill>
                <a:latin typeface="Cambria Math" pitchFamily="18" charset="0"/>
                <a:ea typeface="Cambria Math" pitchFamily="18" charset="0"/>
                <a:cs typeface="+mn-cs"/>
              </a:rPr>
              <a:t>Categories such as marital status, major, and ethnicity</a:t>
            </a:r>
          </a:p>
          <a:p>
            <a:pPr marL="0" indent="0" defTabSz="649224">
              <a:buNone/>
            </a:pPr>
            <a:r>
              <a:rPr lang="en-US" sz="2400" kern="1200" dirty="0">
                <a:solidFill>
                  <a:schemeClr val="tx1"/>
                </a:solidFill>
                <a:latin typeface="Cambria Math" pitchFamily="18" charset="0"/>
                <a:ea typeface="Cambria Math" pitchFamily="18" charset="0"/>
                <a:cs typeface="+mn-cs"/>
              </a:rPr>
              <a:t>• Ordinal</a:t>
            </a:r>
          </a:p>
          <a:p>
            <a:pPr marL="0" indent="0" defTabSz="649224">
              <a:buNone/>
            </a:pPr>
            <a:r>
              <a:rPr lang="en-US" sz="2400" kern="1200" dirty="0">
                <a:solidFill>
                  <a:schemeClr val="tx1"/>
                </a:solidFill>
                <a:latin typeface="Cambria Math" pitchFamily="18" charset="0"/>
                <a:ea typeface="Cambria Math" pitchFamily="18" charset="0"/>
                <a:cs typeface="+mn-cs"/>
              </a:rPr>
              <a:t>	</a:t>
            </a:r>
            <a:r>
              <a:rPr lang="en-US" sz="2000" kern="1200" dirty="0">
                <a:solidFill>
                  <a:schemeClr val="tx1"/>
                </a:solidFill>
                <a:latin typeface="Cambria Math" pitchFamily="18" charset="0"/>
                <a:ea typeface="Cambria Math" pitchFamily="18" charset="0"/>
                <a:cs typeface="+mn-cs"/>
              </a:rPr>
              <a:t>Values are in order</a:t>
            </a:r>
          </a:p>
          <a:p>
            <a:pPr marL="0" indent="0" defTabSz="649224">
              <a:buNone/>
            </a:pPr>
            <a:r>
              <a:rPr lang="en-US" sz="2000" kern="1200" dirty="0">
                <a:solidFill>
                  <a:schemeClr val="tx1"/>
                </a:solidFill>
                <a:latin typeface="Cambria Math" pitchFamily="18" charset="0"/>
                <a:ea typeface="Cambria Math" pitchFamily="18" charset="0"/>
                <a:cs typeface="+mn-cs"/>
              </a:rPr>
              <a:t>	Example: Ratings 1=Poor, 2 = Fair, 3 = Good, 4 = Very Good, 5 = Excellent</a:t>
            </a:r>
            <a:endParaRPr lang="en-US" dirty="0">
              <a:latin typeface="Calibri" panose="020F0502020204030204" pitchFamily="34" charset="0"/>
              <a:ea typeface="MS PMincho" panose="02020600040205080304" pitchFamily="18" charset="-128"/>
              <a:cs typeface="Times New Roman" panose="02020603050405020304" pitchFamily="18" charset="0"/>
            </a:endParaRPr>
          </a:p>
        </p:txBody>
      </p:sp>
    </p:spTree>
    <p:extLst>
      <p:ext uri="{BB962C8B-B14F-4D97-AF65-F5344CB8AC3E}">
        <p14:creationId xmlns:p14="http://schemas.microsoft.com/office/powerpoint/2010/main" val="2373389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5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Description automatically generated">
            <a:extLst>
              <a:ext uri="{FF2B5EF4-FFF2-40B4-BE49-F238E27FC236}">
                <a16:creationId xmlns:a16="http://schemas.microsoft.com/office/drawing/2014/main" id="{D096A563-3168-8755-1E32-4CB32C0E05DB}"/>
              </a:ext>
            </a:extLst>
          </p:cNvPr>
          <p:cNvPicPr>
            <a:picLocks noChangeAspect="1"/>
          </p:cNvPicPr>
          <p:nvPr/>
        </p:nvPicPr>
        <p:blipFill>
          <a:blip r:embed="rId3"/>
          <a:stretch>
            <a:fillRect/>
          </a:stretch>
        </p:blipFill>
        <p:spPr>
          <a:xfrm>
            <a:off x="913613" y="643467"/>
            <a:ext cx="10364773" cy="5571066"/>
          </a:xfrm>
          <a:prstGeom prst="rect">
            <a:avLst/>
          </a:prstGeom>
        </p:spPr>
      </p:pic>
    </p:spTree>
    <p:extLst>
      <p:ext uri="{BB962C8B-B14F-4D97-AF65-F5344CB8AC3E}">
        <p14:creationId xmlns:p14="http://schemas.microsoft.com/office/powerpoint/2010/main" val="2408398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6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35CB95-706F-9DCF-E947-A148CCCDBA41}"/>
              </a:ext>
            </a:extLst>
          </p:cNvPr>
          <p:cNvPicPr>
            <a:picLocks noChangeAspect="1"/>
          </p:cNvPicPr>
          <p:nvPr/>
        </p:nvPicPr>
        <p:blipFill>
          <a:blip r:embed="rId3"/>
          <a:stretch>
            <a:fillRect/>
          </a:stretch>
        </p:blipFill>
        <p:spPr>
          <a:xfrm>
            <a:off x="1008268" y="643467"/>
            <a:ext cx="10175464" cy="5571066"/>
          </a:xfrm>
          <a:prstGeom prst="rect">
            <a:avLst/>
          </a:prstGeom>
        </p:spPr>
      </p:pic>
    </p:spTree>
    <p:extLst>
      <p:ext uri="{BB962C8B-B14F-4D97-AF65-F5344CB8AC3E}">
        <p14:creationId xmlns:p14="http://schemas.microsoft.com/office/powerpoint/2010/main" val="2409318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97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2CB1A8-9F0F-18AE-54DB-919D919B771D}"/>
              </a:ext>
            </a:extLst>
          </p:cNvPr>
          <p:cNvPicPr>
            <a:picLocks noChangeAspect="1"/>
          </p:cNvPicPr>
          <p:nvPr/>
        </p:nvPicPr>
        <p:blipFill>
          <a:blip r:embed="rId3"/>
          <a:stretch>
            <a:fillRect/>
          </a:stretch>
        </p:blipFill>
        <p:spPr>
          <a:xfrm>
            <a:off x="790222" y="643467"/>
            <a:ext cx="10611555" cy="5571066"/>
          </a:xfrm>
          <a:prstGeom prst="rect">
            <a:avLst/>
          </a:prstGeom>
        </p:spPr>
      </p:pic>
    </p:spTree>
    <p:extLst>
      <p:ext uri="{BB962C8B-B14F-4D97-AF65-F5344CB8AC3E}">
        <p14:creationId xmlns:p14="http://schemas.microsoft.com/office/powerpoint/2010/main" val="351338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at is data visualization and why is it important? - OctopusBI">
            <a:extLst>
              <a:ext uri="{FF2B5EF4-FFF2-40B4-BE49-F238E27FC236}">
                <a16:creationId xmlns:a16="http://schemas.microsoft.com/office/drawing/2014/main" id="{F5B2C20B-0036-F78E-8621-B0221363B3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15" r="10048" b="-1"/>
          <a:stretch/>
        </p:blipFill>
        <p:spPr bwMode="auto">
          <a:xfrm>
            <a:off x="-19049" y="10"/>
            <a:ext cx="5560313"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7" name="Rectangle 41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10DEA2-16A7-4716-BEC8-CB11B3590591}"/>
              </a:ext>
            </a:extLst>
          </p:cNvPr>
          <p:cNvSpPr/>
          <p:nvPr/>
        </p:nvSpPr>
        <p:spPr>
          <a:xfrm>
            <a:off x="5560312" y="142874"/>
            <a:ext cx="6431663" cy="67151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b="1" dirty="0"/>
              <a:t>Visualizing Data:</a:t>
            </a:r>
            <a:r>
              <a:rPr lang="en-US" sz="2800" dirty="0"/>
              <a:t> Graphical Techniques</a:t>
            </a:r>
          </a:p>
          <a:p>
            <a:pPr indent="-228600">
              <a:lnSpc>
                <a:spcPct val="90000"/>
              </a:lnSpc>
              <a:spcAft>
                <a:spcPts val="600"/>
              </a:spcAft>
              <a:buFont typeface="Arial" panose="020B0604020202020204" pitchFamily="34" charset="0"/>
              <a:buChar char="•"/>
            </a:pPr>
            <a:r>
              <a:rPr lang="en-US" sz="2800" b="1" dirty="0"/>
              <a:t>Pie and bar charts</a:t>
            </a:r>
            <a:r>
              <a:rPr lang="en-US" sz="2800" dirty="0"/>
              <a:t> – best for nominal (categorical) and ordinal data.</a:t>
            </a:r>
          </a:p>
          <a:p>
            <a:pPr indent="-228600">
              <a:lnSpc>
                <a:spcPct val="90000"/>
              </a:lnSpc>
              <a:spcAft>
                <a:spcPts val="600"/>
              </a:spcAft>
              <a:buFont typeface="Arial" panose="020B0604020202020204" pitchFamily="34" charset="0"/>
              <a:buChar char="•"/>
            </a:pPr>
            <a:r>
              <a:rPr lang="en-US" sz="2800" b="1" dirty="0"/>
              <a:t>Histograms and Stem-and-Leaf Displays</a:t>
            </a:r>
            <a:r>
              <a:rPr lang="en-US" sz="2800" dirty="0"/>
              <a:t> – best for interval (numeric) data.</a:t>
            </a:r>
          </a:p>
          <a:p>
            <a:pPr indent="-228600">
              <a:lnSpc>
                <a:spcPct val="90000"/>
              </a:lnSpc>
              <a:spcAft>
                <a:spcPts val="600"/>
              </a:spcAft>
              <a:buFont typeface="Arial" panose="020B0604020202020204" pitchFamily="34" charset="0"/>
              <a:buChar char="•"/>
            </a:pPr>
            <a:r>
              <a:rPr lang="en-US" sz="2800" b="1" dirty="0"/>
              <a:t>Line charts</a:t>
            </a:r>
            <a:r>
              <a:rPr lang="en-US" sz="2800" dirty="0"/>
              <a:t> – best for time series data</a:t>
            </a:r>
          </a:p>
          <a:p>
            <a:pPr indent="-228600">
              <a:lnSpc>
                <a:spcPct val="90000"/>
              </a:lnSpc>
              <a:spcAft>
                <a:spcPts val="600"/>
              </a:spcAft>
              <a:buFont typeface="Arial" panose="020B0604020202020204" pitchFamily="34" charset="0"/>
              <a:buChar char="•"/>
            </a:pPr>
            <a:r>
              <a:rPr lang="en-US" sz="2800" b="1" dirty="0"/>
              <a:t>Scatter Diagram</a:t>
            </a:r>
            <a:r>
              <a:rPr lang="en-US" sz="2800" dirty="0"/>
              <a:t> – best for two interval data points (x and y) independent and dependent. </a:t>
            </a:r>
          </a:p>
          <a:p>
            <a:pPr lvl="1" indent="-228600">
              <a:lnSpc>
                <a:spcPct val="90000"/>
              </a:lnSpc>
              <a:spcAft>
                <a:spcPts val="600"/>
              </a:spcAft>
              <a:buFont typeface="Arial" panose="020B0604020202020204" pitchFamily="34" charset="0"/>
              <a:buChar char="•"/>
            </a:pPr>
            <a:r>
              <a:rPr lang="en-US" sz="2400" dirty="0"/>
              <a:t>The scatter diagram allows you to identify if there is </a:t>
            </a:r>
            <a:r>
              <a:rPr lang="en-US" sz="2400" b="1" dirty="0"/>
              <a:t>a linear relationship </a:t>
            </a:r>
            <a:r>
              <a:rPr lang="en-US" sz="2400" dirty="0"/>
              <a:t>(Strong, medium, weak, positive, negative, no relationship, and nonlinear.)</a:t>
            </a:r>
          </a:p>
        </p:txBody>
      </p:sp>
    </p:spTree>
    <p:extLst>
      <p:ext uri="{BB962C8B-B14F-4D97-AF65-F5344CB8AC3E}">
        <p14:creationId xmlns:p14="http://schemas.microsoft.com/office/powerpoint/2010/main" val="3851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Başlık 2"/>
          <p:cNvSpPr>
            <a:spLocks noGrp="1"/>
          </p:cNvSpPr>
          <p:nvPr>
            <p:ph type="title"/>
          </p:nvPr>
        </p:nvSpPr>
        <p:spPr>
          <a:xfrm>
            <a:off x="291477" y="174463"/>
            <a:ext cx="5551539" cy="1261145"/>
          </a:xfrm>
        </p:spPr>
        <p:txBody>
          <a:bodyPr vert="horz" lIns="91440" tIns="45720" rIns="91440" bIns="45720" rtlCol="0" anchor="b">
            <a:normAutofit/>
          </a:bodyPr>
          <a:lstStyle/>
          <a:p>
            <a:r>
              <a:rPr lang="en-US" sz="3200" dirty="0"/>
              <a:t>Introduction to Python and Jupyter Notebook</a:t>
            </a:r>
          </a:p>
        </p:txBody>
      </p:sp>
      <p:sp>
        <p:nvSpPr>
          <p:cNvPr id="6" name="Rectangle 5">
            <a:extLst>
              <a:ext uri="{FF2B5EF4-FFF2-40B4-BE49-F238E27FC236}">
                <a16:creationId xmlns:a16="http://schemas.microsoft.com/office/drawing/2014/main" id="{A310DEA2-16A7-4716-BEC8-CB11B3590591}"/>
              </a:ext>
            </a:extLst>
          </p:cNvPr>
          <p:cNvSpPr/>
          <p:nvPr/>
        </p:nvSpPr>
        <p:spPr>
          <a:xfrm>
            <a:off x="109728" y="1965959"/>
            <a:ext cx="5797296" cy="471757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t>What is Python?</a:t>
            </a:r>
          </a:p>
          <a:p>
            <a:pPr marL="457200" indent="-228600">
              <a:lnSpc>
                <a:spcPct val="90000"/>
              </a:lnSpc>
              <a:spcAft>
                <a:spcPts val="600"/>
              </a:spcAft>
              <a:buFont typeface="Arial" panose="020B0604020202020204" pitchFamily="34" charset="0"/>
              <a:buChar char="•"/>
            </a:pPr>
            <a:r>
              <a:rPr lang="en-US" sz="2800" dirty="0"/>
              <a:t>An easy to learn programming language used by many including web developers, application developers, and financial analysts.</a:t>
            </a:r>
          </a:p>
          <a:p>
            <a:pPr marL="457200" indent="-228600">
              <a:lnSpc>
                <a:spcPct val="90000"/>
              </a:lnSpc>
              <a:spcAft>
                <a:spcPts val="600"/>
              </a:spcAft>
              <a:buFont typeface="Arial" panose="020B0604020202020204" pitchFamily="34" charset="0"/>
              <a:buChar char="•"/>
            </a:pPr>
            <a:r>
              <a:rPr lang="en-US" sz="2800" dirty="0"/>
              <a:t>A high-level programming language used by data scientists and analysts.</a:t>
            </a:r>
          </a:p>
          <a:p>
            <a:pPr marL="457200" indent="-228600">
              <a:lnSpc>
                <a:spcPct val="90000"/>
              </a:lnSpc>
              <a:spcAft>
                <a:spcPts val="600"/>
              </a:spcAft>
              <a:buFont typeface="Arial" panose="020B0604020202020204" pitchFamily="34" charset="0"/>
              <a:buChar char="•"/>
            </a:pPr>
            <a:r>
              <a:rPr lang="en-US" sz="2800" dirty="0"/>
              <a:t>A high-level programming language developed by Guido van Rossum in 1991.</a:t>
            </a:r>
          </a:p>
        </p:txBody>
      </p:sp>
      <p:pic>
        <p:nvPicPr>
          <p:cNvPr id="11" name="Picture 7" descr="Files">
            <a:extLst>
              <a:ext uri="{FF2B5EF4-FFF2-40B4-BE49-F238E27FC236}">
                <a16:creationId xmlns:a16="http://schemas.microsoft.com/office/drawing/2014/main" id="{BD6EBD96-A760-A6ED-9A85-C6A94C28887A}"/>
              </a:ext>
            </a:extLst>
          </p:cNvPr>
          <p:cNvPicPr>
            <a:picLocks noChangeAspect="1"/>
          </p:cNvPicPr>
          <p:nvPr/>
        </p:nvPicPr>
        <p:blipFill rotWithShape="1">
          <a:blip r:embed="rId3"/>
          <a:srcRect l="10194" r="30471" b="-1"/>
          <a:stretch/>
        </p:blipFill>
        <p:spPr>
          <a:xfrm>
            <a:off x="6096000" y="10"/>
            <a:ext cx="6095999" cy="6857990"/>
          </a:xfrm>
          <a:prstGeom prst="rect">
            <a:avLst/>
          </a:prstGeom>
        </p:spPr>
      </p:pic>
      <p:sp>
        <p:nvSpPr>
          <p:cNvPr id="13" name="Rectangle 11">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55622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4B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p:cNvSpPr>
            <a:spLocks noGrp="1"/>
          </p:cNvSpPr>
          <p:nvPr>
            <p:ph type="title"/>
          </p:nvPr>
        </p:nvSpPr>
        <p:spPr>
          <a:xfrm>
            <a:off x="64008" y="2074363"/>
            <a:ext cx="2121408" cy="224160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History of Python</a:t>
            </a:r>
          </a:p>
        </p:txBody>
      </p:sp>
      <p:pic>
        <p:nvPicPr>
          <p:cNvPr id="8" name="Picture 7">
            <a:extLst>
              <a:ext uri="{FF2B5EF4-FFF2-40B4-BE49-F238E27FC236}">
                <a16:creationId xmlns:a16="http://schemas.microsoft.com/office/drawing/2014/main" id="{66080643-B24B-6ECE-FFAC-FCE320FD4D1F}"/>
              </a:ext>
            </a:extLst>
          </p:cNvPr>
          <p:cNvPicPr>
            <a:picLocks noChangeAspect="1"/>
          </p:cNvPicPr>
          <p:nvPr/>
        </p:nvPicPr>
        <p:blipFill>
          <a:blip r:embed="rId3"/>
          <a:stretch>
            <a:fillRect/>
          </a:stretch>
        </p:blipFill>
        <p:spPr>
          <a:xfrm>
            <a:off x="2441448" y="264330"/>
            <a:ext cx="9778237" cy="6374214"/>
          </a:xfrm>
          <a:prstGeom prst="rect">
            <a:avLst/>
          </a:prstGeom>
        </p:spPr>
      </p:pic>
    </p:spTree>
    <p:extLst>
      <p:ext uri="{BB962C8B-B14F-4D97-AF65-F5344CB8AC3E}">
        <p14:creationId xmlns:p14="http://schemas.microsoft.com/office/powerpoint/2010/main" val="85088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History of Python</a:t>
            </a:r>
            <a:endParaRPr lang="tr-TR" sz="4000">
              <a:solidFill>
                <a:srgbClr val="FFFFFF"/>
              </a:solidFill>
            </a:endParaRPr>
          </a:p>
        </p:txBody>
      </p:sp>
      <p:graphicFrame>
        <p:nvGraphicFramePr>
          <p:cNvPr id="9" name="Content Placeholder 6">
            <a:extLst>
              <a:ext uri="{FF2B5EF4-FFF2-40B4-BE49-F238E27FC236}">
                <a16:creationId xmlns:a16="http://schemas.microsoft.com/office/drawing/2014/main" id="{273EE580-37F9-0242-CA2D-A48A2F224822}"/>
              </a:ext>
            </a:extLst>
          </p:cNvPr>
          <p:cNvGraphicFramePr>
            <a:graphicFrameLocks noGrp="1"/>
          </p:cNvGraphicFramePr>
          <p:nvPr>
            <p:ph idx="1"/>
            <p:extLst>
              <p:ext uri="{D42A27DB-BD31-4B8C-83A1-F6EECF244321}">
                <p14:modId xmlns:p14="http://schemas.microsoft.com/office/powerpoint/2010/main" val="396206782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655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0DDFE-5781-F7E9-0AF6-71FEF36BA060}"/>
              </a:ext>
            </a:extLst>
          </p:cNvPr>
          <p:cNvSpPr>
            <a:spLocks noGrp="1"/>
          </p:cNvSpPr>
          <p:nvPr>
            <p:ph type="title"/>
          </p:nvPr>
        </p:nvSpPr>
        <p:spPr>
          <a:xfrm>
            <a:off x="5297762" y="329184"/>
            <a:ext cx="6251110" cy="1783080"/>
          </a:xfrm>
        </p:spPr>
        <p:txBody>
          <a:bodyPr anchor="b">
            <a:normAutofit/>
          </a:bodyPr>
          <a:lstStyle/>
          <a:p>
            <a:r>
              <a:rPr lang="en-US" sz="5400"/>
              <a:t>Teaching Team</a:t>
            </a:r>
          </a:p>
        </p:txBody>
      </p:sp>
      <p:pic>
        <p:nvPicPr>
          <p:cNvPr id="5" name="Picture 4" descr="Writing an appointment on a paper agenda">
            <a:extLst>
              <a:ext uri="{FF2B5EF4-FFF2-40B4-BE49-F238E27FC236}">
                <a16:creationId xmlns:a16="http://schemas.microsoft.com/office/drawing/2014/main" id="{8590D4C6-EADC-83A4-CC48-8183E57F3C0A}"/>
              </a:ext>
            </a:extLst>
          </p:cNvPr>
          <p:cNvPicPr>
            <a:picLocks noChangeAspect="1"/>
          </p:cNvPicPr>
          <p:nvPr/>
        </p:nvPicPr>
        <p:blipFill rotWithShape="1">
          <a:blip r:embed="rId2"/>
          <a:srcRect r="5466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9101E-061B-4AF3-DACA-12608A732588}"/>
              </a:ext>
            </a:extLst>
          </p:cNvPr>
          <p:cNvSpPr>
            <a:spLocks noGrp="1"/>
          </p:cNvSpPr>
          <p:nvPr>
            <p:ph idx="1"/>
          </p:nvPr>
        </p:nvSpPr>
        <p:spPr>
          <a:xfrm>
            <a:off x="5297762" y="2706624"/>
            <a:ext cx="6251110" cy="3483864"/>
          </a:xfrm>
        </p:spPr>
        <p:txBody>
          <a:bodyPr>
            <a:normAutofit/>
          </a:bodyPr>
          <a:lstStyle/>
          <a:p>
            <a:r>
              <a:rPr lang="en-US" sz="2000" dirty="0"/>
              <a:t>Instructor: Dr. Zeynep Orhan</a:t>
            </a:r>
          </a:p>
          <a:p>
            <a:r>
              <a:rPr lang="en-US" sz="2000" dirty="0"/>
              <a:t>Lecture Hours: See the syllabus and Canvas</a:t>
            </a:r>
          </a:p>
          <a:p>
            <a:r>
              <a:rPr lang="en-US" sz="2000" dirty="0"/>
              <a:t>Office Hours: </a:t>
            </a:r>
          </a:p>
          <a:p>
            <a:pPr lvl="1"/>
            <a:r>
              <a:rPr lang="en-US" sz="2000" dirty="0"/>
              <a:t>See the syllabus and Canvas</a:t>
            </a:r>
          </a:p>
          <a:p>
            <a:r>
              <a:rPr lang="en-US" sz="2000" dirty="0"/>
              <a:t>Email: Zeynep.Orhan@unt.edu </a:t>
            </a:r>
          </a:p>
          <a:p>
            <a:r>
              <a:rPr lang="en-US" sz="2000" dirty="0"/>
              <a:t>TA(s): See Canvas</a:t>
            </a:r>
          </a:p>
        </p:txBody>
      </p:sp>
    </p:spTree>
    <p:extLst>
      <p:ext uri="{BB962C8B-B14F-4D97-AF65-F5344CB8AC3E}">
        <p14:creationId xmlns:p14="http://schemas.microsoft.com/office/powerpoint/2010/main" val="110651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p:cNvSpPr>
            <a:spLocks noGrp="1"/>
          </p:cNvSpPr>
          <p:nvPr>
            <p:ph type="title"/>
          </p:nvPr>
        </p:nvSpPr>
        <p:spPr>
          <a:xfrm>
            <a:off x="504967" y="675564"/>
            <a:ext cx="3609833" cy="5204085"/>
          </a:xfrm>
        </p:spPr>
        <p:txBody>
          <a:bodyPr>
            <a:normAutofit/>
          </a:bodyPr>
          <a:lstStyle/>
          <a:p>
            <a:r>
              <a:rPr lang="en-US"/>
              <a:t>Basics of Python</a:t>
            </a:r>
            <a:endParaRPr lang="tr-TR"/>
          </a:p>
        </p:txBody>
      </p:sp>
      <p:cxnSp>
        <p:nvCxnSpPr>
          <p:cNvPr id="21" name="Straight Connector 20">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17CD7110-14E8-9173-EEEA-D3B36718B569}"/>
              </a:ext>
            </a:extLst>
          </p:cNvPr>
          <p:cNvGraphicFramePr>
            <a:graphicFrameLocks noGrp="1"/>
          </p:cNvGraphicFramePr>
          <p:nvPr>
            <p:ph idx="1"/>
            <p:extLst>
              <p:ext uri="{D42A27DB-BD31-4B8C-83A1-F6EECF244321}">
                <p14:modId xmlns:p14="http://schemas.microsoft.com/office/powerpoint/2010/main" val="268948506"/>
              </p:ext>
            </p:extLst>
          </p:nvPr>
        </p:nvGraphicFramePr>
        <p:xfrm>
          <a:off x="3177802" y="23898"/>
          <a:ext cx="8947140" cy="6770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095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Başlık 2"/>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Basics of Python</a:t>
            </a:r>
          </a:p>
        </p:txBody>
      </p:sp>
      <p:graphicFrame>
        <p:nvGraphicFramePr>
          <p:cNvPr id="9" name="Content Placeholder 6">
            <a:extLst>
              <a:ext uri="{FF2B5EF4-FFF2-40B4-BE49-F238E27FC236}">
                <a16:creationId xmlns:a16="http://schemas.microsoft.com/office/drawing/2014/main" id="{7A96633C-5A25-1281-7D3B-B2F795B16660}"/>
              </a:ext>
            </a:extLst>
          </p:cNvPr>
          <p:cNvGraphicFramePr>
            <a:graphicFrameLocks noGrp="1"/>
          </p:cNvGraphicFramePr>
          <p:nvPr>
            <p:ph idx="1"/>
            <p:extLst>
              <p:ext uri="{D42A27DB-BD31-4B8C-83A1-F6EECF244321}">
                <p14:modId xmlns:p14="http://schemas.microsoft.com/office/powerpoint/2010/main" val="3116697579"/>
              </p:ext>
            </p:extLst>
          </p:nvPr>
        </p:nvGraphicFramePr>
        <p:xfrm>
          <a:off x="4143840" y="123825"/>
          <a:ext cx="7810035" cy="6248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217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962025" y="329183"/>
            <a:ext cx="9705975" cy="792163"/>
          </a:xfrm>
        </p:spPr>
        <p:txBody>
          <a:bodyPr/>
          <a:lstStyle/>
          <a:p>
            <a:r>
              <a:rPr lang="en-US"/>
              <a:t>Python: Basic Features and Concepts</a:t>
            </a:r>
            <a:endParaRPr lang="tr-TR" sz="2800" dirty="0"/>
          </a:p>
        </p:txBody>
      </p:sp>
      <p:graphicFrame>
        <p:nvGraphicFramePr>
          <p:cNvPr id="14" name="Content Placeholder 6">
            <a:extLst>
              <a:ext uri="{FF2B5EF4-FFF2-40B4-BE49-F238E27FC236}">
                <a16:creationId xmlns:a16="http://schemas.microsoft.com/office/drawing/2014/main" id="{8D5F26CD-9F7B-B3F3-C815-931F4EA9AF39}"/>
              </a:ext>
            </a:extLst>
          </p:cNvPr>
          <p:cNvGraphicFramePr>
            <a:graphicFrameLocks noGrp="1"/>
          </p:cNvGraphicFramePr>
          <p:nvPr>
            <p:ph idx="1"/>
            <p:extLst>
              <p:ext uri="{D42A27DB-BD31-4B8C-83A1-F6EECF244321}">
                <p14:modId xmlns:p14="http://schemas.microsoft.com/office/powerpoint/2010/main" val="80209157"/>
              </p:ext>
            </p:extLst>
          </p:nvPr>
        </p:nvGraphicFramePr>
        <p:xfrm>
          <a:off x="228600" y="1335024"/>
          <a:ext cx="11814048"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050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Basic Features and Concepts</a:t>
            </a:r>
          </a:p>
        </p:txBody>
      </p:sp>
      <p:pic>
        <p:nvPicPr>
          <p:cNvPr id="6" name="Picture 5">
            <a:extLst>
              <a:ext uri="{FF2B5EF4-FFF2-40B4-BE49-F238E27FC236}">
                <a16:creationId xmlns:a16="http://schemas.microsoft.com/office/drawing/2014/main" id="{D3023BE3-94CE-1017-DFD3-B6ECE78C1469}"/>
              </a:ext>
            </a:extLst>
          </p:cNvPr>
          <p:cNvPicPr>
            <a:picLocks noChangeAspect="1"/>
          </p:cNvPicPr>
          <p:nvPr/>
        </p:nvPicPr>
        <p:blipFill>
          <a:blip r:embed="rId3"/>
          <a:stretch>
            <a:fillRect/>
          </a:stretch>
        </p:blipFill>
        <p:spPr>
          <a:xfrm>
            <a:off x="432225" y="1997661"/>
            <a:ext cx="11327549" cy="4389424"/>
          </a:xfrm>
          <a:prstGeom prst="rect">
            <a:avLst/>
          </a:prstGeom>
        </p:spPr>
      </p:pic>
      <p:sp>
        <p:nvSpPr>
          <p:cNvPr id="2" name="İçerik Yer Tutucusu 1"/>
          <p:cNvSpPr>
            <a:spLocks noGrp="1"/>
          </p:cNvSpPr>
          <p:nvPr>
            <p:ph idx="4294967295"/>
          </p:nvPr>
        </p:nvSpPr>
        <p:spPr>
          <a:xfrm>
            <a:off x="0" y="1825625"/>
            <a:ext cx="10515600" cy="4351338"/>
          </a:xfrm>
        </p:spPr>
        <p:txBody>
          <a:bodyPr/>
          <a:lstStyle/>
          <a:p>
            <a:pPr marL="0" indent="0">
              <a:buNone/>
            </a:pPr>
            <a:endParaRPr lang="tr-TR" dirty="0"/>
          </a:p>
          <a:p>
            <a:pPr marL="0" indent="0">
              <a:buNone/>
            </a:pPr>
            <a:endParaRPr lang="tr-TR" dirty="0"/>
          </a:p>
        </p:txBody>
      </p:sp>
    </p:spTree>
    <p:extLst>
      <p:ext uri="{BB962C8B-B14F-4D97-AF65-F5344CB8AC3E}">
        <p14:creationId xmlns:p14="http://schemas.microsoft.com/office/powerpoint/2010/main" val="3946291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Başlık 2"/>
          <p:cNvSpPr>
            <a:spLocks noGrp="1"/>
          </p:cNvSpPr>
          <p:nvPr>
            <p:ph type="title"/>
          </p:nvPr>
        </p:nvSpPr>
        <p:spPr>
          <a:xfrm>
            <a:off x="58770" y="1070800"/>
            <a:ext cx="3553110" cy="5583126"/>
          </a:xfrm>
        </p:spPr>
        <p:txBody>
          <a:bodyPr>
            <a:normAutofit/>
          </a:bodyPr>
          <a:lstStyle/>
          <a:p>
            <a:pPr algn="r"/>
            <a:r>
              <a:rPr lang="en-US" sz="4800" dirty="0"/>
              <a:t>Why Python</a:t>
            </a:r>
            <a:endParaRPr lang="tr-TR" sz="4800" dirty="0"/>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9D618021-931F-97BE-0FC6-F0E4CEBC2157}"/>
              </a:ext>
            </a:extLst>
          </p:cNvPr>
          <p:cNvGraphicFramePr>
            <a:graphicFrameLocks noGrp="1"/>
          </p:cNvGraphicFramePr>
          <p:nvPr>
            <p:ph idx="1"/>
            <p:extLst>
              <p:ext uri="{D42A27DB-BD31-4B8C-83A1-F6EECF244321}">
                <p14:modId xmlns:p14="http://schemas.microsoft.com/office/powerpoint/2010/main" val="3664350808"/>
              </p:ext>
            </p:extLst>
          </p:nvPr>
        </p:nvGraphicFramePr>
        <p:xfrm>
          <a:off x="3901527" y="329184"/>
          <a:ext cx="8235607" cy="6559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04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Başlık 2"/>
          <p:cNvSpPr>
            <a:spLocks noGrp="1"/>
          </p:cNvSpPr>
          <p:nvPr>
            <p:ph type="title"/>
          </p:nvPr>
        </p:nvSpPr>
        <p:spPr>
          <a:xfrm>
            <a:off x="352425" y="1377146"/>
            <a:ext cx="3314700" cy="3626217"/>
          </a:xfrm>
        </p:spPr>
        <p:txBody>
          <a:bodyPr vert="horz" lIns="91440" tIns="45720" rIns="91440" bIns="45720" rtlCol="0" anchor="b">
            <a:normAutofit/>
          </a:bodyPr>
          <a:lstStyle/>
          <a:p>
            <a:pPr algn="r"/>
            <a:r>
              <a:rPr lang="en-US" sz="4800" kern="1200" dirty="0">
                <a:solidFill>
                  <a:srgbClr val="FFFFFF"/>
                </a:solidFill>
                <a:latin typeface="+mj-lt"/>
                <a:ea typeface="+mj-ea"/>
                <a:cs typeface="+mj-cs"/>
              </a:rPr>
              <a:t>Why Python</a:t>
            </a:r>
          </a:p>
        </p:txBody>
      </p:sp>
      <p:pic>
        <p:nvPicPr>
          <p:cNvPr id="7" name="Picture 6">
            <a:extLst>
              <a:ext uri="{FF2B5EF4-FFF2-40B4-BE49-F238E27FC236}">
                <a16:creationId xmlns:a16="http://schemas.microsoft.com/office/drawing/2014/main" id="{90E31F35-7545-09D3-8D35-9ADF5DE01ACB}"/>
              </a:ext>
            </a:extLst>
          </p:cNvPr>
          <p:cNvPicPr>
            <a:picLocks noChangeAspect="1"/>
          </p:cNvPicPr>
          <p:nvPr/>
        </p:nvPicPr>
        <p:blipFill>
          <a:blip r:embed="rId3">
            <a:alphaModFix/>
          </a:blip>
          <a:stretch>
            <a:fillRect/>
          </a:stretch>
        </p:blipFill>
        <p:spPr>
          <a:xfrm>
            <a:off x="3929644" y="257176"/>
            <a:ext cx="8090905" cy="5967041"/>
          </a:xfrm>
          <a:prstGeom prst="rect">
            <a:avLst/>
          </a:prstGeom>
        </p:spPr>
      </p:pic>
      <p:grpSp>
        <p:nvGrpSpPr>
          <p:cNvPr id="16" name="Group 15">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80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ins in a map">
            <a:extLst>
              <a:ext uri="{FF2B5EF4-FFF2-40B4-BE49-F238E27FC236}">
                <a16:creationId xmlns:a16="http://schemas.microsoft.com/office/drawing/2014/main" id="{04A5A62A-6BF3-915B-9249-10411D04A1A7}"/>
              </a:ext>
            </a:extLst>
          </p:cNvPr>
          <p:cNvPicPr>
            <a:picLocks noChangeAspect="1"/>
          </p:cNvPicPr>
          <p:nvPr/>
        </p:nvPicPr>
        <p:blipFill rotWithShape="1">
          <a:blip r:embed="rId3">
            <a:alphaModFix amt="50000"/>
          </a:blip>
          <a:srcRect t="9699" b="6032"/>
          <a:stretch/>
        </p:blipFill>
        <p:spPr>
          <a:xfrm>
            <a:off x="20" y="-114299"/>
            <a:ext cx="12191980" cy="6857999"/>
          </a:xfrm>
          <a:prstGeom prst="rect">
            <a:avLst/>
          </a:prstGeom>
        </p:spPr>
      </p:pic>
      <p:sp>
        <p:nvSpPr>
          <p:cNvPr id="14" name="Title 13">
            <a:extLst>
              <a:ext uri="{FF2B5EF4-FFF2-40B4-BE49-F238E27FC236}">
                <a16:creationId xmlns:a16="http://schemas.microsoft.com/office/drawing/2014/main" id="{FDE1EB4F-FA24-4875-C84D-BF4C206D0DFA}"/>
              </a:ext>
            </a:extLst>
          </p:cNvPr>
          <p:cNvSpPr>
            <a:spLocks noGrp="1"/>
          </p:cNvSpPr>
          <p:nvPr>
            <p:ph type="title"/>
          </p:nvPr>
        </p:nvSpPr>
        <p:spPr>
          <a:xfrm>
            <a:off x="1562100" y="1143000"/>
            <a:ext cx="9105900" cy="2879880"/>
          </a:xfrm>
        </p:spPr>
        <p:txBody>
          <a:bodyPr vert="horz" lIns="91440" tIns="45720" rIns="91440" bIns="45720" rtlCol="0" anchor="b">
            <a:normAutofit/>
          </a:bodyPr>
          <a:lstStyle/>
          <a:p>
            <a:pPr algn="ctr"/>
            <a:r>
              <a:rPr lang="en-US" sz="2900" b="1" dirty="0">
                <a:solidFill>
                  <a:srgbClr val="00B0F0"/>
                </a:solidFill>
                <a:hlinkClick r:id="rId4">
                  <a:extLst>
                    <a:ext uri="{A12FA001-AC4F-418D-AE19-62706E023703}">
                      <ahyp:hlinkClr xmlns:ahyp="http://schemas.microsoft.com/office/drawing/2018/hyperlinkcolor" val="tx"/>
                    </a:ext>
                  </a:extLst>
                </a:hlinkClick>
              </a:rPr>
              <a:t>Why? https://www.youtube.com/watch?v=YqxeLodyyqA&amp;t=1s</a:t>
            </a:r>
            <a:r>
              <a:rPr lang="en-US" sz="2900" b="1" dirty="0">
                <a:solidFill>
                  <a:srgbClr val="00B0F0"/>
                </a:solidFill>
              </a:rPr>
              <a:t> </a:t>
            </a:r>
            <a:br>
              <a:rPr lang="en-US" sz="2900" b="1" dirty="0">
                <a:solidFill>
                  <a:srgbClr val="00B0F0"/>
                </a:solidFill>
              </a:rPr>
            </a:br>
            <a:endParaRPr lang="en-US" sz="2900" b="1" dirty="0">
              <a:solidFill>
                <a:srgbClr val="00B0F0"/>
              </a:solidFill>
            </a:endParaRPr>
          </a:p>
        </p:txBody>
      </p:sp>
    </p:spTree>
    <p:extLst>
      <p:ext uri="{BB962C8B-B14F-4D97-AF65-F5344CB8AC3E}">
        <p14:creationId xmlns:p14="http://schemas.microsoft.com/office/powerpoint/2010/main" val="1565961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Helpful Resources</a:t>
            </a:r>
          </a:p>
        </p:txBody>
      </p:sp>
      <p:sp>
        <p:nvSpPr>
          <p:cNvPr id="6" name="Rectangle 5">
            <a:extLst>
              <a:ext uri="{FF2B5EF4-FFF2-40B4-BE49-F238E27FC236}">
                <a16:creationId xmlns:a16="http://schemas.microsoft.com/office/drawing/2014/main" id="{34650682-958A-48A5-9F0B-AB50BBFB771C}"/>
              </a:ext>
            </a:extLst>
          </p:cNvPr>
          <p:cNvSpPr/>
          <p:nvPr/>
        </p:nvSpPr>
        <p:spPr>
          <a:xfrm>
            <a:off x="502920" y="2743200"/>
            <a:ext cx="5495544" cy="3613149"/>
          </a:xfrm>
          <a:prstGeom prst="rect">
            <a:avLst/>
          </a:prstGeom>
        </p:spPr>
        <p:txBody>
          <a:bodyPr vert="horz" lIns="91440" tIns="45720" rIns="91440" bIns="45720" rtlCol="0" anchor="ctr">
            <a:normAutofit/>
          </a:bodyPr>
          <a:lstStyle/>
          <a:p>
            <a:r>
              <a:rPr lang="en-US" sz="2800" dirty="0"/>
              <a:t>• </a:t>
            </a:r>
            <a:r>
              <a:rPr lang="en-US" sz="2800" dirty="0">
                <a:solidFill>
                  <a:srgbClr val="000000"/>
                </a:solidFill>
                <a:latin typeface="CIDFont+F1"/>
              </a:rPr>
              <a:t>Python.org and </a:t>
            </a:r>
            <a:r>
              <a:rPr lang="en-US" sz="2800" dirty="0">
                <a:solidFill>
                  <a:srgbClr val="0563C2"/>
                </a:solidFill>
                <a:latin typeface="CIDFont+F1"/>
              </a:rPr>
              <a:t>docs.python.org</a:t>
            </a:r>
          </a:p>
          <a:p>
            <a:r>
              <a:rPr lang="en-US" sz="2800" dirty="0">
                <a:solidFill>
                  <a:srgbClr val="000000"/>
                </a:solidFill>
                <a:latin typeface="CIDFont+F3"/>
              </a:rPr>
              <a:t>• </a:t>
            </a:r>
            <a:r>
              <a:rPr lang="en-US" sz="2800" dirty="0" err="1">
                <a:solidFill>
                  <a:srgbClr val="0563C2"/>
                </a:solidFill>
                <a:latin typeface="CIDFont+F1"/>
              </a:rPr>
              <a:t>Stackoverflow</a:t>
            </a:r>
            <a:endParaRPr lang="en-US" sz="2800" dirty="0">
              <a:solidFill>
                <a:srgbClr val="0563C2"/>
              </a:solidFill>
              <a:latin typeface="CIDFont+F1"/>
            </a:endParaRPr>
          </a:p>
          <a:p>
            <a:r>
              <a:rPr lang="en-US" sz="2800" dirty="0">
                <a:solidFill>
                  <a:srgbClr val="000000"/>
                </a:solidFill>
                <a:latin typeface="CIDFont+F3"/>
              </a:rPr>
              <a:t>• </a:t>
            </a:r>
            <a:r>
              <a:rPr lang="en-US" sz="2800" dirty="0" err="1">
                <a:solidFill>
                  <a:srgbClr val="0563C2"/>
                </a:solidFill>
                <a:latin typeface="CIDFont+F1"/>
              </a:rPr>
              <a:t>Github</a:t>
            </a:r>
            <a:endParaRPr lang="en-US" sz="2800" dirty="0">
              <a:solidFill>
                <a:srgbClr val="0563C2"/>
              </a:solidFill>
              <a:latin typeface="CIDFont+F1"/>
            </a:endParaRPr>
          </a:p>
          <a:p>
            <a:r>
              <a:rPr lang="en-US" sz="2800" dirty="0">
                <a:solidFill>
                  <a:srgbClr val="000000"/>
                </a:solidFill>
                <a:latin typeface="CIDFont+F3"/>
              </a:rPr>
              <a:t>• </a:t>
            </a:r>
            <a:r>
              <a:rPr lang="en-US" sz="2800" dirty="0">
                <a:solidFill>
                  <a:srgbClr val="0563C2"/>
                </a:solidFill>
                <a:latin typeface="CIDFont+F1"/>
              </a:rPr>
              <a:t>Kaggle</a:t>
            </a:r>
          </a:p>
          <a:p>
            <a:r>
              <a:rPr lang="en-US" sz="2800" dirty="0">
                <a:solidFill>
                  <a:srgbClr val="000000"/>
                </a:solidFill>
                <a:latin typeface="CIDFont+F3"/>
              </a:rPr>
              <a:t>• </a:t>
            </a:r>
            <a:r>
              <a:rPr lang="en-US" sz="2800" dirty="0">
                <a:solidFill>
                  <a:srgbClr val="000000"/>
                </a:solidFill>
                <a:latin typeface="CIDFont+F1"/>
              </a:rPr>
              <a:t>LinkedIn Learning courses</a:t>
            </a:r>
          </a:p>
          <a:p>
            <a:r>
              <a:rPr lang="en-US" sz="2800" dirty="0">
                <a:solidFill>
                  <a:srgbClr val="000000"/>
                </a:solidFill>
                <a:latin typeface="CIDFont+F3"/>
              </a:rPr>
              <a:t>• </a:t>
            </a:r>
            <a:r>
              <a:rPr lang="en-US" sz="2800" dirty="0">
                <a:solidFill>
                  <a:srgbClr val="0563C2"/>
                </a:solidFill>
                <a:latin typeface="CIDFont+F1"/>
              </a:rPr>
              <a:t>w3 Schools</a:t>
            </a:r>
          </a:p>
          <a:p>
            <a:r>
              <a:rPr lang="en-US" sz="2800" dirty="0">
                <a:solidFill>
                  <a:srgbClr val="000000"/>
                </a:solidFill>
                <a:latin typeface="CIDFont+F3"/>
              </a:rPr>
              <a:t>• </a:t>
            </a:r>
            <a:r>
              <a:rPr lang="en-US" sz="2800" dirty="0">
                <a:solidFill>
                  <a:srgbClr val="0563C2"/>
                </a:solidFill>
                <a:latin typeface="CIDFont+F1"/>
              </a:rPr>
              <a:t>Google </a:t>
            </a:r>
            <a:r>
              <a:rPr lang="en-US" sz="2800" dirty="0" err="1">
                <a:solidFill>
                  <a:srgbClr val="0563C2"/>
                </a:solidFill>
                <a:latin typeface="CIDFont+F1"/>
              </a:rPr>
              <a:t>Colab</a:t>
            </a:r>
            <a:endParaRPr lang="en-US" sz="2800" dirty="0"/>
          </a:p>
        </p:txBody>
      </p:sp>
      <p:pic>
        <p:nvPicPr>
          <p:cNvPr id="8" name="Picture 7" descr="Pen placed on top of a signature line">
            <a:extLst>
              <a:ext uri="{FF2B5EF4-FFF2-40B4-BE49-F238E27FC236}">
                <a16:creationId xmlns:a16="http://schemas.microsoft.com/office/drawing/2014/main" id="{712553F6-CB7B-B58E-2EFD-9F29D2DA218F}"/>
              </a:ext>
            </a:extLst>
          </p:cNvPr>
          <p:cNvPicPr>
            <a:picLocks noChangeAspect="1"/>
          </p:cNvPicPr>
          <p:nvPr/>
        </p:nvPicPr>
        <p:blipFill rotWithShape="1">
          <a:blip r:embed="rId3"/>
          <a:srcRect l="40601" r="-2" b="-2"/>
          <a:stretch/>
        </p:blipFill>
        <p:spPr>
          <a:xfrm>
            <a:off x="6096000" y="1"/>
            <a:ext cx="6102825" cy="6858000"/>
          </a:xfrm>
          <a:prstGeom prst="rect">
            <a:avLst/>
          </a:prstGeom>
        </p:spPr>
      </p:pic>
    </p:spTree>
    <p:extLst>
      <p:ext uri="{BB962C8B-B14F-4D97-AF65-F5344CB8AC3E}">
        <p14:creationId xmlns:p14="http://schemas.microsoft.com/office/powerpoint/2010/main" val="178857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213575-5AFB-F1F5-7D63-E3AE8E1F6DA8}"/>
              </a:ext>
            </a:extLst>
          </p:cNvPr>
          <p:cNvSpPr>
            <a:spLocks noGrp="1"/>
          </p:cNvSpPr>
          <p:nvPr>
            <p:ph type="title"/>
          </p:nvPr>
        </p:nvSpPr>
        <p:spPr>
          <a:xfrm>
            <a:off x="755484" y="739835"/>
            <a:ext cx="3702580" cy="1616203"/>
          </a:xfrm>
        </p:spPr>
        <p:txBody>
          <a:bodyPr anchor="b">
            <a:normAutofit/>
          </a:bodyPr>
          <a:lstStyle/>
          <a:p>
            <a:r>
              <a:rPr lang="en-US" sz="3200">
                <a:solidFill>
                  <a:srgbClr val="FFFFFF"/>
                </a:solidFill>
              </a:rPr>
              <a:t>Installing Jupyter Notebook</a:t>
            </a:r>
          </a:p>
        </p:txBody>
      </p:sp>
      <p:sp>
        <p:nvSpPr>
          <p:cNvPr id="3" name="Content Placeholder 2">
            <a:extLst>
              <a:ext uri="{FF2B5EF4-FFF2-40B4-BE49-F238E27FC236}">
                <a16:creationId xmlns:a16="http://schemas.microsoft.com/office/drawing/2014/main" id="{30073931-E29A-54E1-F4A5-F92F15A88A70}"/>
              </a:ext>
            </a:extLst>
          </p:cNvPr>
          <p:cNvSpPr>
            <a:spLocks noGrp="1"/>
          </p:cNvSpPr>
          <p:nvPr>
            <p:ph idx="1"/>
          </p:nvPr>
        </p:nvSpPr>
        <p:spPr>
          <a:xfrm>
            <a:off x="66676" y="2459116"/>
            <a:ext cx="5010150" cy="3524823"/>
          </a:xfrm>
        </p:spPr>
        <p:txBody>
          <a:bodyPr>
            <a:normAutofit/>
          </a:bodyPr>
          <a:lstStyle/>
          <a:p>
            <a:r>
              <a:rPr lang="en-US" sz="2000" dirty="0">
                <a:solidFill>
                  <a:srgbClr val="FFFFFF"/>
                </a:solidFill>
                <a:latin typeface="CIDFont+F1"/>
              </a:rPr>
              <a:t>Install &amp; Setup Anaconda and thus Python</a:t>
            </a:r>
          </a:p>
          <a:p>
            <a:endParaRPr lang="en-US" sz="2000" dirty="0">
              <a:solidFill>
                <a:srgbClr val="FFFFFF"/>
              </a:solidFill>
              <a:latin typeface="CIDFont+F1"/>
            </a:endParaRPr>
          </a:p>
          <a:p>
            <a:r>
              <a:rPr lang="en-US" sz="2000" dirty="0">
                <a:solidFill>
                  <a:srgbClr val="FFFFFF"/>
                </a:solidFill>
                <a:hlinkClick r:id="rId2"/>
              </a:rPr>
              <a:t>https://www.anaconda.com/products/distribution</a:t>
            </a:r>
            <a:r>
              <a:rPr lang="en-US" sz="2000" dirty="0">
                <a:solidFill>
                  <a:srgbClr val="FFFFFF"/>
                </a:solidFill>
              </a:rPr>
              <a:t> </a:t>
            </a:r>
          </a:p>
          <a:p>
            <a:endParaRPr lang="en-US" sz="2000" dirty="0">
              <a:solidFill>
                <a:srgbClr val="FFFFFF"/>
              </a:solidFill>
            </a:endParaRPr>
          </a:p>
          <a:p>
            <a:r>
              <a:rPr lang="en-US" sz="2000" dirty="0">
                <a:solidFill>
                  <a:srgbClr val="FFFFFF"/>
                </a:solidFill>
              </a:rPr>
              <a:t>Jupyter Notebook</a:t>
            </a:r>
          </a:p>
          <a:p>
            <a:endParaRPr lang="en-US" sz="2000" dirty="0">
              <a:solidFill>
                <a:srgbClr val="FFFFFF"/>
              </a:solidFill>
            </a:endParaRPr>
          </a:p>
        </p:txBody>
      </p:sp>
      <p:pic>
        <p:nvPicPr>
          <p:cNvPr id="4" name="Picture 3">
            <a:extLst>
              <a:ext uri="{FF2B5EF4-FFF2-40B4-BE49-F238E27FC236}">
                <a16:creationId xmlns:a16="http://schemas.microsoft.com/office/drawing/2014/main" id="{FBAE3FC3-0C8C-C834-C90B-17D6A11ED7A7}"/>
              </a:ext>
            </a:extLst>
          </p:cNvPr>
          <p:cNvPicPr>
            <a:picLocks noChangeAspect="1"/>
          </p:cNvPicPr>
          <p:nvPr/>
        </p:nvPicPr>
        <p:blipFill>
          <a:blip r:embed="rId3"/>
          <a:stretch>
            <a:fillRect/>
          </a:stretch>
        </p:blipFill>
        <p:spPr>
          <a:xfrm>
            <a:off x="5224616" y="1912287"/>
            <a:ext cx="6911590" cy="3974164"/>
          </a:xfrm>
          <a:prstGeom prst="rect">
            <a:avLst/>
          </a:prstGeom>
        </p:spPr>
      </p:pic>
    </p:spTree>
    <p:extLst>
      <p:ext uri="{BB962C8B-B14F-4D97-AF65-F5344CB8AC3E}">
        <p14:creationId xmlns:p14="http://schemas.microsoft.com/office/powerpoint/2010/main" val="453264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ulles de discours vides">
            <a:extLst>
              <a:ext uri="{FF2B5EF4-FFF2-40B4-BE49-F238E27FC236}">
                <a16:creationId xmlns:a16="http://schemas.microsoft.com/office/drawing/2014/main" id="{FF9EA654-CB9F-B5EE-D085-C071478E0E29}"/>
              </a:ext>
            </a:extLst>
          </p:cNvPr>
          <p:cNvPicPr>
            <a:picLocks noChangeAspect="1"/>
          </p:cNvPicPr>
          <p:nvPr/>
        </p:nvPicPr>
        <p:blipFill rotWithShape="1">
          <a:blip r:embed="rId3">
            <a:alphaModFix amt="50000"/>
          </a:blip>
          <a:srcRect t="5516" b="10215"/>
          <a:stretch/>
        </p:blipFill>
        <p:spPr>
          <a:xfrm>
            <a:off x="20" y="1"/>
            <a:ext cx="12191980" cy="6857999"/>
          </a:xfrm>
          <a:prstGeom prst="rect">
            <a:avLst/>
          </a:prstGeom>
        </p:spPr>
      </p:pic>
      <p:sp>
        <p:nvSpPr>
          <p:cNvPr id="3" name="Başlık 2"/>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Comments, Contributions </a:t>
            </a:r>
          </a:p>
        </p:txBody>
      </p:sp>
    </p:spTree>
    <p:extLst>
      <p:ext uri="{BB962C8B-B14F-4D97-AF65-F5344CB8AC3E}">
        <p14:creationId xmlns:p14="http://schemas.microsoft.com/office/powerpoint/2010/main" val="3401564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400D2-2B79-B9A5-5C7C-976136D79A38}"/>
              </a:ext>
            </a:extLst>
          </p:cNvPr>
          <p:cNvSpPr>
            <a:spLocks noGrp="1"/>
          </p:cNvSpPr>
          <p:nvPr>
            <p:ph type="title"/>
          </p:nvPr>
        </p:nvSpPr>
        <p:spPr>
          <a:xfrm>
            <a:off x="6412091" y="501651"/>
            <a:ext cx="4395340" cy="1716255"/>
          </a:xfrm>
        </p:spPr>
        <p:txBody>
          <a:bodyPr anchor="b">
            <a:normAutofit/>
          </a:bodyPr>
          <a:lstStyle/>
          <a:p>
            <a:r>
              <a:rPr lang="en-US" sz="5600" b="1">
                <a:effectLst/>
                <a:latin typeface="+mn-lt"/>
                <a:ea typeface="Cambria" panose="02040503050406030204" pitchFamily="18" charset="0"/>
                <a:cs typeface="Biome" panose="020B0502040204020203" pitchFamily="34" charset="0"/>
              </a:rPr>
              <a:t>Course Description</a:t>
            </a:r>
            <a:endParaRPr lang="en-US" sz="5600"/>
          </a:p>
        </p:txBody>
      </p:sp>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social media post&#10;&#10;Description automatically generated">
            <a:extLst>
              <a:ext uri="{FF2B5EF4-FFF2-40B4-BE49-F238E27FC236}">
                <a16:creationId xmlns:a16="http://schemas.microsoft.com/office/drawing/2014/main" id="{E92CA8B8-B2EA-4BDB-7180-1C48BB68DAA8}"/>
              </a:ext>
            </a:extLst>
          </p:cNvPr>
          <p:cNvPicPr>
            <a:picLocks noChangeAspect="1"/>
          </p:cNvPicPr>
          <p:nvPr/>
        </p:nvPicPr>
        <p:blipFill rotWithShape="1">
          <a:blip r:embed="rId2"/>
          <a:srcRect r="954"/>
          <a:stretch/>
        </p:blipFill>
        <p:spPr>
          <a:xfrm>
            <a:off x="611723" y="299509"/>
            <a:ext cx="4556464" cy="6258983"/>
          </a:xfrm>
          <a:prstGeom prst="rect">
            <a:avLst/>
          </a:prstGeom>
        </p:spPr>
      </p:pic>
      <p:sp>
        <p:nvSpPr>
          <p:cNvPr id="3" name="Content Placeholder 2">
            <a:extLst>
              <a:ext uri="{FF2B5EF4-FFF2-40B4-BE49-F238E27FC236}">
                <a16:creationId xmlns:a16="http://schemas.microsoft.com/office/drawing/2014/main" id="{A14A4855-1C2F-DD8A-C241-D18A80890104}"/>
              </a:ext>
            </a:extLst>
          </p:cNvPr>
          <p:cNvSpPr>
            <a:spLocks noGrp="1"/>
          </p:cNvSpPr>
          <p:nvPr>
            <p:ph idx="1"/>
          </p:nvPr>
        </p:nvSpPr>
        <p:spPr>
          <a:xfrm>
            <a:off x="6392583" y="2645922"/>
            <a:ext cx="4434721" cy="3710427"/>
          </a:xfrm>
        </p:spPr>
        <p:txBody>
          <a:bodyPr anchor="t">
            <a:normAutofit fontScale="92500"/>
          </a:bodyPr>
          <a:lstStyle/>
          <a:p>
            <a:r>
              <a:rPr lang="en-US" sz="1600" dirty="0">
                <a:solidFill>
                  <a:schemeClr val="tx1">
                    <a:alpha val="80000"/>
                  </a:schemeClr>
                </a:solidFill>
                <a:latin typeface="+mn-lt"/>
                <a:ea typeface="Cambria" panose="02040503050406030204" pitchFamily="18" charset="0"/>
                <a:cs typeface="Biome" panose="020B0502040204020203" pitchFamily="34" charset="0"/>
              </a:rPr>
              <a:t>This course introduces the </a:t>
            </a:r>
            <a:r>
              <a:rPr lang="en-US" sz="1600" b="1" dirty="0">
                <a:solidFill>
                  <a:schemeClr val="tx1">
                    <a:alpha val="80000"/>
                  </a:schemeClr>
                </a:solidFill>
                <a:latin typeface="+mn-lt"/>
                <a:ea typeface="Cambria" panose="02040503050406030204" pitchFamily="18" charset="0"/>
                <a:cs typeface="Biome" panose="020B0502040204020203" pitchFamily="34" charset="0"/>
              </a:rPr>
              <a:t>fundamentals of data analytics and machine learning with big data</a:t>
            </a:r>
            <a:r>
              <a:rPr lang="en-US" sz="1600" dirty="0">
                <a:solidFill>
                  <a:schemeClr val="tx1">
                    <a:alpha val="80000"/>
                  </a:schemeClr>
                </a:solidFill>
                <a:latin typeface="+mn-lt"/>
                <a:ea typeface="Cambria" panose="02040503050406030204" pitchFamily="18" charset="0"/>
                <a:cs typeface="Biome" panose="020B0502040204020203" pitchFamily="34" charset="0"/>
              </a:rPr>
              <a:t>. </a:t>
            </a:r>
          </a:p>
          <a:p>
            <a:r>
              <a:rPr lang="en-US" sz="1600" dirty="0">
                <a:solidFill>
                  <a:schemeClr val="tx1">
                    <a:alpha val="80000"/>
                  </a:schemeClr>
                </a:solidFill>
                <a:latin typeface="+mn-lt"/>
                <a:ea typeface="Cambria" panose="02040503050406030204" pitchFamily="18" charset="0"/>
                <a:cs typeface="Biome" panose="020B0502040204020203" pitchFamily="34" charset="0"/>
              </a:rPr>
              <a:t>The goal of this course is to provide students with both theoretical knowledge and practical experience, leading to mastery of big data analytics and machine learning, using both small and large datasets. </a:t>
            </a:r>
          </a:p>
          <a:p>
            <a:r>
              <a:rPr lang="en-US" sz="1600" dirty="0">
                <a:solidFill>
                  <a:schemeClr val="tx1">
                    <a:alpha val="80000"/>
                  </a:schemeClr>
                </a:solidFill>
                <a:latin typeface="+mn-lt"/>
                <a:ea typeface="Cambria" panose="02040503050406030204" pitchFamily="18" charset="0"/>
                <a:cs typeface="Biome" panose="020B0502040204020203" pitchFamily="34" charset="0"/>
              </a:rPr>
              <a:t>As these fundamentals are introduced, exemplary technologies will illustrate how machine learning can be applied to real-world solutions. </a:t>
            </a:r>
          </a:p>
          <a:p>
            <a:r>
              <a:rPr lang="en-US" sz="1600" dirty="0">
                <a:solidFill>
                  <a:schemeClr val="tx1">
                    <a:alpha val="80000"/>
                  </a:schemeClr>
                </a:solidFill>
                <a:latin typeface="+mn-lt"/>
                <a:ea typeface="Cambria" panose="02040503050406030204" pitchFamily="18" charset="0"/>
                <a:cs typeface="Biome" panose="020B0502040204020203" pitchFamily="34" charset="0"/>
              </a:rPr>
              <a:t>The problems are being considered in the context of big data analytics. </a:t>
            </a:r>
          </a:p>
          <a:p>
            <a:r>
              <a:rPr lang="en-US" sz="1600" dirty="0">
                <a:solidFill>
                  <a:schemeClr val="tx1">
                    <a:alpha val="80000"/>
                  </a:schemeClr>
                </a:solidFill>
                <a:latin typeface="+mn-lt"/>
                <a:ea typeface="Cambria" panose="02040503050406030204" pitchFamily="18" charset="0"/>
                <a:cs typeface="Biome" panose="020B0502040204020203" pitchFamily="34" charset="0"/>
              </a:rPr>
              <a:t>Exercises and examples will consider both simple and complex data structures, and data ranges from clean and structured to dirty and unstructured. </a:t>
            </a:r>
          </a:p>
          <a:p>
            <a:endParaRPr lang="en-US" sz="1600" dirty="0">
              <a:solidFill>
                <a:schemeClr val="tx1">
                  <a:alpha val="80000"/>
                </a:schemeClr>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9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022A2-0AC9-3874-98E5-D2FD826E35A7}"/>
              </a:ext>
            </a:extLst>
          </p:cNvPr>
          <p:cNvSpPr>
            <a:spLocks noGrp="1"/>
          </p:cNvSpPr>
          <p:nvPr>
            <p:ph type="title"/>
          </p:nvPr>
        </p:nvSpPr>
        <p:spPr>
          <a:xfrm>
            <a:off x="841248" y="256032"/>
            <a:ext cx="10506456" cy="1014984"/>
          </a:xfrm>
        </p:spPr>
        <p:txBody>
          <a:bodyPr anchor="b">
            <a:normAutofit/>
          </a:bodyPr>
          <a:lstStyle/>
          <a:p>
            <a:r>
              <a:rPr lang="en-US" b="1" dirty="0"/>
              <a:t>Course objectives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3714D58-8993-DA20-2229-B1528559C728}"/>
              </a:ext>
            </a:extLst>
          </p:cNvPr>
          <p:cNvGraphicFramePr>
            <a:graphicFrameLocks noGrp="1"/>
          </p:cNvGraphicFramePr>
          <p:nvPr>
            <p:ph idx="1"/>
            <p:extLst>
              <p:ext uri="{D42A27DB-BD31-4B8C-83A1-F6EECF244321}">
                <p14:modId xmlns:p14="http://schemas.microsoft.com/office/powerpoint/2010/main" val="36798434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75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214E3-BA73-B812-7814-14F80204B61A}"/>
              </a:ext>
            </a:extLst>
          </p:cNvPr>
          <p:cNvSpPr>
            <a:spLocks noGrp="1"/>
          </p:cNvSpPr>
          <p:nvPr>
            <p:ph type="title"/>
          </p:nvPr>
        </p:nvSpPr>
        <p:spPr>
          <a:xfrm>
            <a:off x="6327921" y="533401"/>
            <a:ext cx="4156512" cy="737615"/>
          </a:xfrm>
        </p:spPr>
        <p:txBody>
          <a:bodyPr anchor="ctr">
            <a:normAutofit/>
          </a:bodyPr>
          <a:lstStyle/>
          <a:p>
            <a:r>
              <a:rPr lang="en-US" sz="4000" dirty="0"/>
              <a:t>Topics</a:t>
            </a:r>
          </a:p>
        </p:txBody>
      </p:sp>
      <p:pic>
        <p:nvPicPr>
          <p:cNvPr id="5" name="Picture 4" descr="A digitally rendered city with numbers">
            <a:extLst>
              <a:ext uri="{FF2B5EF4-FFF2-40B4-BE49-F238E27FC236}">
                <a16:creationId xmlns:a16="http://schemas.microsoft.com/office/drawing/2014/main" id="{D21E1A32-3135-CBD8-39C2-F742AA1D2E42}"/>
              </a:ext>
            </a:extLst>
          </p:cNvPr>
          <p:cNvPicPr>
            <a:picLocks noChangeAspect="1"/>
          </p:cNvPicPr>
          <p:nvPr/>
        </p:nvPicPr>
        <p:blipFill rotWithShape="1">
          <a:blip r:embed="rId2"/>
          <a:srcRect l="15095" r="38015" b="-1"/>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BB840BB8-E5E3-2F4E-BF4E-B22ABB068153}"/>
              </a:ext>
            </a:extLst>
          </p:cNvPr>
          <p:cNvSpPr>
            <a:spLocks noGrp="1"/>
          </p:cNvSpPr>
          <p:nvPr>
            <p:ph idx="1"/>
          </p:nvPr>
        </p:nvSpPr>
        <p:spPr>
          <a:xfrm>
            <a:off x="6132576" y="1947672"/>
            <a:ext cx="5827776" cy="4754879"/>
          </a:xfrm>
        </p:spPr>
        <p:txBody>
          <a:bodyPr anchor="ctr">
            <a:normAutofit/>
          </a:bodyPr>
          <a:lstStyle/>
          <a:p>
            <a:pPr lvl="0"/>
            <a:r>
              <a:rPr lang="en-US" sz="2000" dirty="0"/>
              <a:t>Python Basics </a:t>
            </a:r>
          </a:p>
          <a:p>
            <a:pPr lvl="0"/>
            <a:r>
              <a:rPr lang="en-US" sz="2000" dirty="0"/>
              <a:t>Data analytics life cycle  </a:t>
            </a:r>
          </a:p>
          <a:p>
            <a:pPr lvl="0"/>
            <a:r>
              <a:rPr lang="en-US" sz="2000" dirty="0"/>
              <a:t>Data preprocessing  </a:t>
            </a:r>
          </a:p>
          <a:p>
            <a:pPr lvl="0"/>
            <a:r>
              <a:rPr lang="en-US" sz="2000" dirty="0"/>
              <a:t>Exploratory Data Analysis (EDA)  </a:t>
            </a:r>
          </a:p>
          <a:p>
            <a:pPr lvl="0"/>
            <a:r>
              <a:rPr lang="en-US" sz="2000" dirty="0"/>
              <a:t>Big data analytics and machine learning: Overview  </a:t>
            </a:r>
          </a:p>
          <a:p>
            <a:pPr lvl="0"/>
            <a:r>
              <a:rPr lang="en-US" sz="2000" dirty="0"/>
              <a:t>Big data analytics and machine learning: Supervised Linear Algorithms.  </a:t>
            </a:r>
          </a:p>
          <a:p>
            <a:pPr lvl="0"/>
            <a:r>
              <a:rPr lang="en-US" sz="2000" dirty="0"/>
              <a:t>Big data analytics and machine learning: Unsupervised Algorithms  </a:t>
            </a:r>
          </a:p>
          <a:p>
            <a:pPr lvl="0"/>
            <a:r>
              <a:rPr lang="en-US" sz="2000" dirty="0"/>
              <a:t>Big data analytics and machine learning: Evaluating Algorithms  </a:t>
            </a:r>
          </a:p>
          <a:p>
            <a:pPr lvl="0"/>
            <a:r>
              <a:rPr lang="en-US" sz="2000" dirty="0"/>
              <a:t>Big data analytics and machine learning with NumPy, Pandas, Scikit-Learn in Python</a:t>
            </a:r>
          </a:p>
        </p:txBody>
      </p:sp>
    </p:spTree>
    <p:extLst>
      <p:ext uri="{BB962C8B-B14F-4D97-AF65-F5344CB8AC3E}">
        <p14:creationId xmlns:p14="http://schemas.microsoft.com/office/powerpoint/2010/main" val="339427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78371E-56A1-241A-2EA1-1F3271185DF9}"/>
              </a:ext>
            </a:extLst>
          </p:cNvPr>
          <p:cNvPicPr>
            <a:picLocks noChangeAspect="1"/>
          </p:cNvPicPr>
          <p:nvPr/>
        </p:nvPicPr>
        <p:blipFill rotWithShape="1">
          <a:blip r:embed="rId2"/>
          <a:srcRect l="22751" r="2730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750E0-597F-7509-EE99-779866902C77}"/>
              </a:ext>
            </a:extLst>
          </p:cNvPr>
          <p:cNvSpPr>
            <a:spLocks noGrp="1"/>
          </p:cNvSpPr>
          <p:nvPr>
            <p:ph type="title"/>
          </p:nvPr>
        </p:nvSpPr>
        <p:spPr>
          <a:xfrm>
            <a:off x="761801" y="328512"/>
            <a:ext cx="4778387" cy="1628970"/>
          </a:xfrm>
        </p:spPr>
        <p:txBody>
          <a:bodyPr anchor="ctr">
            <a:normAutofit/>
          </a:bodyPr>
          <a:lstStyle/>
          <a:p>
            <a:r>
              <a:rPr lang="en-US" sz="4000" dirty="0"/>
              <a:t>Textbook</a:t>
            </a:r>
          </a:p>
        </p:txBody>
      </p:sp>
      <p:sp>
        <p:nvSpPr>
          <p:cNvPr id="3" name="Content Placeholder 2">
            <a:extLst>
              <a:ext uri="{FF2B5EF4-FFF2-40B4-BE49-F238E27FC236}">
                <a16:creationId xmlns:a16="http://schemas.microsoft.com/office/drawing/2014/main" id="{2F8AA19B-976E-BA61-8FBC-1258F1AD926F}"/>
              </a:ext>
            </a:extLst>
          </p:cNvPr>
          <p:cNvSpPr>
            <a:spLocks noGrp="1"/>
          </p:cNvSpPr>
          <p:nvPr>
            <p:ph idx="1"/>
          </p:nvPr>
        </p:nvSpPr>
        <p:spPr>
          <a:xfrm>
            <a:off x="292608" y="2614507"/>
            <a:ext cx="5803392" cy="3644559"/>
          </a:xfrm>
        </p:spPr>
        <p:txBody>
          <a:bodyPr anchor="ctr">
            <a:normAutofit/>
          </a:bodyPr>
          <a:lstStyle/>
          <a:p>
            <a:pPr marL="342900" marR="736600" lvl="0" indent="-342900">
              <a:spcBef>
                <a:spcPts val="5"/>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rPr>
              <a:t>Zybook: ADTA 5340: Discovery and Learning with Big Data</a:t>
            </a:r>
            <a:endParaRPr lang="en-US" dirty="0">
              <a:effectLst/>
              <a:latin typeface="Calibri" panose="020F0502020204030204" pitchFamily="34" charset="0"/>
              <a:ea typeface="Calibri" panose="020F0502020204030204" pitchFamily="34" charset="0"/>
            </a:endParaRPr>
          </a:p>
          <a:p>
            <a:pPr marL="742950" marR="736600" lvl="1" indent="-285750">
              <a:spcBef>
                <a:spcPts val="5"/>
              </a:spcBef>
              <a:spcAft>
                <a:spcPts val="0"/>
              </a:spcAft>
              <a:buFont typeface="Courier New" panose="02070309020205020404" pitchFamily="49" charset="0"/>
              <a:buChar char="o"/>
            </a:pPr>
            <a:r>
              <a:rPr lang="en-US" sz="2800" dirty="0">
                <a:effectLst/>
                <a:latin typeface="Calibri" panose="020F0502020204030204" pitchFamily="34" charset="0"/>
                <a:ea typeface="Calibri" panose="020F0502020204030204" pitchFamily="34" charset="0"/>
              </a:rPr>
              <a:t>Sign in or create an account at </a:t>
            </a:r>
            <a:r>
              <a:rPr lang="en-US" sz="2800" u="sng" dirty="0">
                <a:effectLst/>
                <a:latin typeface="Calibri" panose="020F0502020204030204" pitchFamily="34" charset="0"/>
                <a:ea typeface="Calibri" panose="020F0502020204030204" pitchFamily="34" charset="0"/>
                <a:hlinkClick r:id="rId3" action="ppaction://hlinkfile"/>
              </a:rPr>
              <a:t>learn.zybooks.com</a:t>
            </a:r>
            <a:endParaRPr lang="en-US" sz="2800" u="sng" dirty="0">
              <a:effectLst/>
              <a:latin typeface="Calibri" panose="020F0502020204030204" pitchFamily="34" charset="0"/>
              <a:ea typeface="Calibri" panose="020F0502020204030204" pitchFamily="34" charset="0"/>
            </a:endParaRPr>
          </a:p>
          <a:p>
            <a:pPr marL="742950" marR="736600" lvl="1" indent="-285750">
              <a:spcBef>
                <a:spcPts val="5"/>
              </a:spcBef>
              <a:buFont typeface="Courier New" panose="02070309020205020404" pitchFamily="49" charset="0"/>
              <a:buChar char="o"/>
            </a:pPr>
            <a:r>
              <a:rPr lang="en-US" sz="3200" dirty="0"/>
              <a:t>See the syllabus and Canvas for instructions</a:t>
            </a:r>
            <a:endParaRPr lang="en-US" sz="2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215834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81F1-531B-04D3-A416-E9B52EE78215}"/>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latin typeface="+mj-lt"/>
                <a:ea typeface="+mj-ea"/>
                <a:cs typeface="+mj-cs"/>
              </a:rPr>
              <a:t>Grading</a:t>
            </a:r>
          </a:p>
        </p:txBody>
      </p:sp>
      <p:sp>
        <p:nvSpPr>
          <p:cNvPr id="5" name="Content Placeholder 4">
            <a:extLst>
              <a:ext uri="{FF2B5EF4-FFF2-40B4-BE49-F238E27FC236}">
                <a16:creationId xmlns:a16="http://schemas.microsoft.com/office/drawing/2014/main" id="{FA6C2953-4D66-4CD0-DAED-F0759FC91849}"/>
              </a:ext>
            </a:extLst>
          </p:cNvPr>
          <p:cNvSpPr>
            <a:spLocks noGrp="1"/>
          </p:cNvSpPr>
          <p:nvPr>
            <p:ph idx="1"/>
          </p:nvPr>
        </p:nvSpPr>
        <p:spPr>
          <a:xfrm>
            <a:off x="876693" y="2533476"/>
            <a:ext cx="3455821" cy="3447832"/>
          </a:xfrm>
        </p:spPr>
        <p:txBody>
          <a:bodyPr anchor="t">
            <a:normAutofit/>
          </a:bodyPr>
          <a:lstStyle/>
          <a:p>
            <a:r>
              <a:rPr lang="en-US" sz="2000"/>
              <a:t>See the syllabus and Canvas</a:t>
            </a:r>
          </a:p>
          <a:p>
            <a:pPr marL="0" indent="0">
              <a:buNone/>
            </a:pPr>
            <a:endParaRPr lang="en-US" sz="2000"/>
          </a:p>
        </p:txBody>
      </p:sp>
      <p:pic>
        <p:nvPicPr>
          <p:cNvPr id="35" name="Picture 34" descr="Neat empty education desk">
            <a:extLst>
              <a:ext uri="{FF2B5EF4-FFF2-40B4-BE49-F238E27FC236}">
                <a16:creationId xmlns:a16="http://schemas.microsoft.com/office/drawing/2014/main" id="{717A544B-E53F-CB41-DC92-38140C59390D}"/>
              </a:ext>
            </a:extLst>
          </p:cNvPr>
          <p:cNvPicPr>
            <a:picLocks noChangeAspect="1"/>
          </p:cNvPicPr>
          <p:nvPr/>
        </p:nvPicPr>
        <p:blipFill rotWithShape="1">
          <a:blip r:embed="rId2"/>
          <a:srcRect l="17848" r="12994" b="-1"/>
          <a:stretch/>
        </p:blipFill>
        <p:spPr>
          <a:xfrm>
            <a:off x="5086726" y="10"/>
            <a:ext cx="7105273" cy="6857990"/>
          </a:xfrm>
          <a:prstGeom prst="rect">
            <a:avLst/>
          </a:prstGeom>
        </p:spPr>
      </p:pic>
      <p:grpSp>
        <p:nvGrpSpPr>
          <p:cNvPr id="39" name="Group 3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40" name="Rectangle 3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527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5EAEC-2295-779C-3550-9C60B81346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Grading</a:t>
            </a:r>
          </a:p>
        </p:txBody>
      </p:sp>
      <p:graphicFrame>
        <p:nvGraphicFramePr>
          <p:cNvPr id="4" name="Content Placeholder 3">
            <a:extLst>
              <a:ext uri="{FF2B5EF4-FFF2-40B4-BE49-F238E27FC236}">
                <a16:creationId xmlns:a16="http://schemas.microsoft.com/office/drawing/2014/main" id="{9045DF8C-0B02-1CF6-ED50-B45DA8D28F7E}"/>
              </a:ext>
            </a:extLst>
          </p:cNvPr>
          <p:cNvGraphicFramePr>
            <a:graphicFrameLocks noGrp="1"/>
          </p:cNvGraphicFramePr>
          <p:nvPr>
            <p:ph idx="1"/>
            <p:extLst>
              <p:ext uri="{D42A27DB-BD31-4B8C-83A1-F6EECF244321}">
                <p14:modId xmlns:p14="http://schemas.microsoft.com/office/powerpoint/2010/main" val="571767979"/>
              </p:ext>
            </p:extLst>
          </p:nvPr>
        </p:nvGraphicFramePr>
        <p:xfrm>
          <a:off x="4438648" y="961812"/>
          <a:ext cx="6388103" cy="4930992"/>
        </p:xfrm>
        <a:graphic>
          <a:graphicData uri="http://schemas.openxmlformats.org/drawingml/2006/table">
            <a:tbl>
              <a:tblPr firstRow="1" firstCol="1" lastRow="1" lastCol="1" bandRow="1" bandCol="1"/>
              <a:tblGrid>
                <a:gridCol w="3209363">
                  <a:extLst>
                    <a:ext uri="{9D8B030D-6E8A-4147-A177-3AD203B41FA5}">
                      <a16:colId xmlns:a16="http://schemas.microsoft.com/office/drawing/2014/main" val="638091199"/>
                    </a:ext>
                  </a:extLst>
                </a:gridCol>
                <a:gridCol w="3178740">
                  <a:extLst>
                    <a:ext uri="{9D8B030D-6E8A-4147-A177-3AD203B41FA5}">
                      <a16:colId xmlns:a16="http://schemas.microsoft.com/office/drawing/2014/main" val="3480620491"/>
                    </a:ext>
                  </a:extLst>
                </a:gridCol>
              </a:tblGrid>
              <a:tr h="821832">
                <a:tc>
                  <a:txBody>
                    <a:bodyPr/>
                    <a:lstStyle/>
                    <a:p>
                      <a:pPr marL="54864" algn="l" fontAlgn="t">
                        <a:lnSpc>
                          <a:spcPct val="150000"/>
                        </a:lnSpc>
                        <a:spcBef>
                          <a:spcPts val="0"/>
                        </a:spcBef>
                        <a:spcAft>
                          <a:spcPts val="0"/>
                        </a:spcAft>
                      </a:pPr>
                      <a:r>
                        <a:rPr lang="en-US" sz="3300" b="1" i="0" u="none" strike="noStrike">
                          <a:effectLst/>
                          <a:latin typeface="Calibri" panose="020F0502020204030204" pitchFamily="34" charset="0"/>
                          <a:ea typeface="Times New Roman" panose="02020603050405020304" pitchFamily="18" charset="0"/>
                          <a:cs typeface="Times New Roman" panose="02020603050405020304" pitchFamily="18" charset="0"/>
                        </a:rPr>
                        <a:t>Course</a:t>
                      </a:r>
                      <a:r>
                        <a:rPr lang="en-US" sz="3300" b="1" i="0" u="none" strike="noStrike" spc="-10">
                          <a:effectLst/>
                          <a:latin typeface="Calibri" panose="020F0502020204030204" pitchFamily="34" charset="0"/>
                          <a:ea typeface="Times New Roman" panose="02020603050405020304" pitchFamily="18" charset="0"/>
                          <a:cs typeface="Times New Roman" panose="02020603050405020304" pitchFamily="18" charset="0"/>
                        </a:rPr>
                        <a:t> </a:t>
                      </a:r>
                      <a:r>
                        <a:rPr lang="en-US" sz="3300" b="1" i="0" u="none" strike="noStrike">
                          <a:effectLst/>
                          <a:latin typeface="Calibri" panose="020F0502020204030204" pitchFamily="34" charset="0"/>
                          <a:ea typeface="Times New Roman" panose="02020603050405020304" pitchFamily="18" charset="0"/>
                          <a:cs typeface="Times New Roman" panose="02020603050405020304" pitchFamily="18" charset="0"/>
                        </a:rPr>
                        <a:t>Score</a:t>
                      </a:r>
                      <a:r>
                        <a:rPr lang="en-US" sz="3300" b="1" i="0" u="none" strike="noStrike" spc="-10">
                          <a:effectLst/>
                          <a:latin typeface="Calibri" panose="020F0502020204030204" pitchFamily="34" charset="0"/>
                          <a:ea typeface="Times New Roman" panose="02020603050405020304" pitchFamily="18" charset="0"/>
                          <a:cs typeface="Times New Roman" panose="02020603050405020304" pitchFamily="18" charset="0"/>
                        </a:rPr>
                        <a:t> </a:t>
                      </a:r>
                      <a:r>
                        <a:rPr lang="en-US" sz="3300" b="1" i="0" u="none" strike="noStrike" spc="-25">
                          <a:effectLst/>
                          <a:latin typeface="Calibri" panose="020F0502020204030204" pitchFamily="34" charset="0"/>
                          <a:ea typeface="Times New Roman" panose="02020603050405020304" pitchFamily="18" charset="0"/>
                          <a:cs typeface="Times New Roman" panose="02020603050405020304" pitchFamily="18" charset="0"/>
                        </a:rPr>
                        <a:t>(%)</a:t>
                      </a:r>
                      <a:endParaRPr lang="en-US" sz="4900" b="0" i="0" u="none" strike="noStrike">
                        <a:effectLst/>
                        <a:latin typeface="Arial" panose="020B0604020202020204" pitchFamily="34" charset="0"/>
                      </a:endParaRPr>
                    </a:p>
                  </a:txBody>
                  <a:tcPr marL="25948" marR="25948" marT="25948" marB="0">
                    <a:lnL>
                      <a:noFill/>
                    </a:lnL>
                    <a:lnR>
                      <a:noFill/>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640080" algn="l" fontAlgn="t">
                        <a:lnSpc>
                          <a:spcPct val="150000"/>
                        </a:lnSpc>
                        <a:spcBef>
                          <a:spcPts val="0"/>
                        </a:spcBef>
                        <a:spcAft>
                          <a:spcPts val="0"/>
                        </a:spcAft>
                      </a:pPr>
                      <a:r>
                        <a:rPr lang="en-US" sz="3300" b="1" i="0" u="none" strike="noStrike">
                          <a:effectLst/>
                          <a:latin typeface="Calibri" panose="020F0502020204030204" pitchFamily="34" charset="0"/>
                          <a:ea typeface="Times New Roman" panose="02020603050405020304" pitchFamily="18" charset="0"/>
                          <a:cs typeface="Times New Roman" panose="02020603050405020304" pitchFamily="18" charset="0"/>
                        </a:rPr>
                        <a:t>Letter</a:t>
                      </a:r>
                      <a:r>
                        <a:rPr lang="en-US" sz="3300" b="1" i="0" u="none" strike="noStrike" spc="-10">
                          <a:effectLst/>
                          <a:latin typeface="Calibri" panose="020F0502020204030204" pitchFamily="34" charset="0"/>
                          <a:ea typeface="Times New Roman" panose="02020603050405020304" pitchFamily="18" charset="0"/>
                          <a:cs typeface="Times New Roman" panose="02020603050405020304" pitchFamily="18" charset="0"/>
                        </a:rPr>
                        <a:t> </a:t>
                      </a:r>
                      <a:r>
                        <a:rPr lang="en-US" sz="3300" b="1" i="0" u="none" strike="noStrike" spc="-20">
                          <a:effectLst/>
                          <a:latin typeface="Calibri" panose="020F0502020204030204" pitchFamily="34" charset="0"/>
                          <a:ea typeface="Times New Roman" panose="02020603050405020304" pitchFamily="18" charset="0"/>
                          <a:cs typeface="Times New Roman" panose="02020603050405020304" pitchFamily="18" charset="0"/>
                        </a:rPr>
                        <a:t>Grade</a:t>
                      </a:r>
                      <a:endParaRPr lang="en-US" sz="4900" b="0" i="0" u="none" strike="noStrike">
                        <a:effectLst/>
                        <a:latin typeface="Arial" panose="020B0604020202020204" pitchFamily="34" charset="0"/>
                      </a:endParaRPr>
                    </a:p>
                  </a:txBody>
                  <a:tcPr marL="25948" marR="25948" marT="25948" marB="0">
                    <a:lnL>
                      <a:noFill/>
                    </a:lnL>
                    <a:lnR>
                      <a:noFill/>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513917989"/>
                  </a:ext>
                </a:extLst>
              </a:tr>
              <a:tr h="821832">
                <a:tc>
                  <a:txBody>
                    <a:bodyPr/>
                    <a:lstStyle/>
                    <a:p>
                      <a:pPr marL="54864" algn="l" fontAlgn="t">
                        <a:lnSpc>
                          <a:spcPct val="150000"/>
                        </a:lnSpc>
                        <a:spcBef>
                          <a:spcPts val="0"/>
                        </a:spcBef>
                        <a:spcAft>
                          <a:spcPts val="0"/>
                        </a:spcAft>
                      </a:pPr>
                      <a:r>
                        <a:rPr lang="en-US" sz="3300" b="0" i="0" u="none" strike="noStrike" spc="-25">
                          <a:effectLst/>
                          <a:latin typeface="Calibri" panose="020F0502020204030204" pitchFamily="34" charset="0"/>
                          <a:ea typeface="Times New Roman" panose="02020603050405020304" pitchFamily="18" charset="0"/>
                          <a:cs typeface="Times New Roman" panose="02020603050405020304" pitchFamily="18" charset="0"/>
                        </a:rPr>
                        <a:t>90+</a:t>
                      </a:r>
                      <a:endParaRPr lang="en-US" sz="4900" b="0" i="0" u="none" strike="noStrike">
                        <a:effectLst/>
                        <a:latin typeface="Arial" panose="020B0604020202020204" pitchFamily="34" charset="0"/>
                      </a:endParaRPr>
                    </a:p>
                  </a:txBody>
                  <a:tcPr marL="25948" marR="25948" marT="25948" marB="0">
                    <a:lnL>
                      <a:noFill/>
                    </a:lnL>
                    <a:lnR>
                      <a:noFill/>
                    </a:lnR>
                    <a:lnT w="19050" cap="flat" cmpd="dbl" algn="ctr">
                      <a:solidFill>
                        <a:srgbClr val="000000"/>
                      </a:solidFill>
                      <a:prstDash val="solid"/>
                      <a:round/>
                      <a:headEnd type="none" w="med" len="med"/>
                      <a:tailEnd type="none" w="med" len="med"/>
                    </a:lnT>
                    <a:lnB>
                      <a:noFill/>
                    </a:lnB>
                  </a:tcPr>
                </a:tc>
                <a:tc>
                  <a:txBody>
                    <a:bodyPr/>
                    <a:lstStyle/>
                    <a:p>
                      <a:pPr marL="640080"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A</a:t>
                      </a:r>
                      <a:endParaRPr lang="en-US" sz="4900" b="0" i="0" u="none" strike="noStrike">
                        <a:effectLst/>
                        <a:latin typeface="Arial" panose="020B0604020202020204" pitchFamily="34" charset="0"/>
                      </a:endParaRPr>
                    </a:p>
                  </a:txBody>
                  <a:tcPr marL="25948" marR="25948" marT="25948" marB="0">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24547273"/>
                  </a:ext>
                </a:extLst>
              </a:tr>
              <a:tr h="821832">
                <a:tc>
                  <a:txBody>
                    <a:bodyPr/>
                    <a:lstStyle/>
                    <a:p>
                      <a:pPr marL="54864"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80-8</a:t>
                      </a:r>
                      <a:r>
                        <a:rPr lang="en-US" sz="3300" b="0" i="0" u="none" strike="noStrike" spc="-20">
                          <a:effectLst/>
                          <a:latin typeface="Calibri" panose="020F0502020204030204" pitchFamily="34" charset="0"/>
                          <a:ea typeface="Times New Roman" panose="02020603050405020304" pitchFamily="18" charset="0"/>
                          <a:cs typeface="Times New Roman" panose="02020603050405020304" pitchFamily="18" charset="0"/>
                        </a:rPr>
                        <a:t>9.9</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tc>
                  <a:txBody>
                    <a:bodyPr/>
                    <a:lstStyle/>
                    <a:p>
                      <a:pPr marL="640080"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B</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extLst>
                  <a:ext uri="{0D108BD9-81ED-4DB2-BD59-A6C34878D82A}">
                    <a16:rowId xmlns:a16="http://schemas.microsoft.com/office/drawing/2014/main" val="86501653"/>
                  </a:ext>
                </a:extLst>
              </a:tr>
              <a:tr h="821832">
                <a:tc>
                  <a:txBody>
                    <a:bodyPr/>
                    <a:lstStyle/>
                    <a:p>
                      <a:pPr marL="54864"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70-79</a:t>
                      </a:r>
                      <a:r>
                        <a:rPr lang="en-US" sz="3300" b="0" i="0" u="none" strike="noStrike" spc="-20">
                          <a:effectLst/>
                          <a:latin typeface="Calibri" panose="020F0502020204030204" pitchFamily="34" charset="0"/>
                          <a:ea typeface="Times New Roman" panose="02020603050405020304" pitchFamily="18" charset="0"/>
                          <a:cs typeface="Times New Roman" panose="02020603050405020304" pitchFamily="18" charset="0"/>
                        </a:rPr>
                        <a:t>.9</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tc>
                  <a:txBody>
                    <a:bodyPr/>
                    <a:lstStyle/>
                    <a:p>
                      <a:pPr marL="640080"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C</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extLst>
                  <a:ext uri="{0D108BD9-81ED-4DB2-BD59-A6C34878D82A}">
                    <a16:rowId xmlns:a16="http://schemas.microsoft.com/office/drawing/2014/main" val="1621722834"/>
                  </a:ext>
                </a:extLst>
              </a:tr>
              <a:tr h="821832">
                <a:tc>
                  <a:txBody>
                    <a:bodyPr/>
                    <a:lstStyle/>
                    <a:p>
                      <a:pPr marL="54864"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60-</a:t>
                      </a:r>
                      <a:r>
                        <a:rPr lang="en-US" sz="3300" b="0" i="0" u="none" strike="noStrike" spc="-20">
                          <a:effectLst/>
                          <a:latin typeface="Calibri" panose="020F0502020204030204" pitchFamily="34" charset="0"/>
                          <a:ea typeface="Times New Roman" panose="02020603050405020304" pitchFamily="18" charset="0"/>
                          <a:cs typeface="Times New Roman" panose="02020603050405020304" pitchFamily="18" charset="0"/>
                        </a:rPr>
                        <a:t>79.9</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tc>
                  <a:txBody>
                    <a:bodyPr/>
                    <a:lstStyle/>
                    <a:p>
                      <a:pPr marL="640080"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D</a:t>
                      </a:r>
                      <a:endParaRPr lang="en-US" sz="4900" b="0" i="0" u="none" strike="noStrike">
                        <a:effectLst/>
                        <a:latin typeface="Arial" panose="020B0604020202020204" pitchFamily="34" charset="0"/>
                      </a:endParaRPr>
                    </a:p>
                  </a:txBody>
                  <a:tcPr marL="25948" marR="25948" marT="25948" marB="0">
                    <a:lnL>
                      <a:noFill/>
                    </a:lnL>
                    <a:lnR>
                      <a:noFill/>
                    </a:lnR>
                    <a:lnT>
                      <a:noFill/>
                    </a:lnT>
                    <a:lnB>
                      <a:noFill/>
                    </a:lnB>
                  </a:tcPr>
                </a:tc>
                <a:extLst>
                  <a:ext uri="{0D108BD9-81ED-4DB2-BD59-A6C34878D82A}">
                    <a16:rowId xmlns:a16="http://schemas.microsoft.com/office/drawing/2014/main" val="2925048806"/>
                  </a:ext>
                </a:extLst>
              </a:tr>
              <a:tr h="821832">
                <a:tc>
                  <a:txBody>
                    <a:bodyPr/>
                    <a:lstStyle/>
                    <a:p>
                      <a:pPr marL="54864"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Below</a:t>
                      </a:r>
                      <a:r>
                        <a:rPr lang="en-US" sz="3300" b="0" i="0" u="none" strike="noStrike" spc="5">
                          <a:effectLst/>
                          <a:latin typeface="Calibri" panose="020F0502020204030204" pitchFamily="34" charset="0"/>
                          <a:ea typeface="Times New Roman" panose="02020603050405020304" pitchFamily="18" charset="0"/>
                          <a:cs typeface="Times New Roman" panose="02020603050405020304" pitchFamily="18" charset="0"/>
                        </a:rPr>
                        <a:t> </a:t>
                      </a:r>
                      <a:r>
                        <a:rPr lang="en-US" sz="3300" b="0" i="0" u="none" strike="noStrike" spc="-25">
                          <a:effectLst/>
                          <a:latin typeface="Calibri" panose="020F0502020204030204" pitchFamily="34" charset="0"/>
                          <a:ea typeface="Times New Roman" panose="02020603050405020304" pitchFamily="18" charset="0"/>
                          <a:cs typeface="Times New Roman" panose="02020603050405020304" pitchFamily="18" charset="0"/>
                        </a:rPr>
                        <a:t>60</a:t>
                      </a:r>
                      <a:endParaRPr lang="en-US" sz="4900" b="0" i="0" u="none" strike="noStrike">
                        <a:effectLst/>
                        <a:latin typeface="Arial" panose="020B0604020202020204" pitchFamily="34" charset="0"/>
                      </a:endParaRPr>
                    </a:p>
                  </a:txBody>
                  <a:tcPr marL="25948" marR="25948" marT="25948"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640080" algn="l" fontAlgn="t">
                        <a:lnSpc>
                          <a:spcPct val="150000"/>
                        </a:lnSpc>
                        <a:spcBef>
                          <a:spcPts val="0"/>
                        </a:spcBef>
                        <a:spcAft>
                          <a:spcPts val="0"/>
                        </a:spcAft>
                      </a:pPr>
                      <a:r>
                        <a:rPr lang="en-US" sz="3300" b="0" i="0" u="none" strike="noStrike">
                          <a:effectLst/>
                          <a:latin typeface="Calibri" panose="020F0502020204030204" pitchFamily="34" charset="0"/>
                          <a:ea typeface="Times New Roman" panose="02020603050405020304" pitchFamily="18" charset="0"/>
                          <a:cs typeface="Times New Roman" panose="02020603050405020304" pitchFamily="18" charset="0"/>
                        </a:rPr>
                        <a:t>F</a:t>
                      </a:r>
                      <a:endParaRPr lang="en-US" sz="4900" b="0" i="0" u="none" strike="noStrike">
                        <a:effectLst/>
                        <a:latin typeface="Arial" panose="020B0604020202020204" pitchFamily="34" charset="0"/>
                      </a:endParaRPr>
                    </a:p>
                  </a:txBody>
                  <a:tcPr marL="25948" marR="25948" marT="25948"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980565168"/>
                  </a:ext>
                </a:extLst>
              </a:tr>
            </a:tbl>
          </a:graphicData>
        </a:graphic>
      </p:graphicFrame>
    </p:spTree>
    <p:extLst>
      <p:ext uri="{BB962C8B-B14F-4D97-AF65-F5344CB8AC3E}">
        <p14:creationId xmlns:p14="http://schemas.microsoft.com/office/powerpoint/2010/main" val="2552697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1852</Words>
  <Application>Microsoft Office PowerPoint</Application>
  <PresentationFormat>Widescreen</PresentationFormat>
  <Paragraphs>221</Paragraphs>
  <Slides>39</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Cambria Math</vt:lpstr>
      <vt:lpstr>CIDFont+F1</vt:lpstr>
      <vt:lpstr>CIDFont+F3</vt:lpstr>
      <vt:lpstr>Courier New</vt:lpstr>
      <vt:lpstr>Symbol</vt:lpstr>
      <vt:lpstr>Office Theme</vt:lpstr>
      <vt:lpstr>Welcome &amp; Overview</vt:lpstr>
      <vt:lpstr>Outline</vt:lpstr>
      <vt:lpstr>Teaching Team</vt:lpstr>
      <vt:lpstr>Course Description</vt:lpstr>
      <vt:lpstr>Course objectives</vt:lpstr>
      <vt:lpstr>Topics</vt:lpstr>
      <vt:lpstr>Textbook</vt:lpstr>
      <vt:lpstr>Grading</vt:lpstr>
      <vt:lpstr>Grading</vt:lpstr>
      <vt:lpstr>Do your job!</vt:lpstr>
      <vt:lpstr>Weekly Schedule</vt:lpstr>
      <vt:lpstr>Course Policies</vt:lpstr>
      <vt:lpstr>Course Policies</vt:lpstr>
      <vt:lpstr>Course Policies</vt:lpstr>
      <vt:lpstr>Course Policies</vt:lpstr>
      <vt:lpstr>Course Policies</vt:lpstr>
      <vt:lpstr>Course Policies</vt:lpstr>
      <vt:lpstr>PowerPoint Presentation</vt:lpstr>
      <vt:lpstr>Topics</vt:lpstr>
      <vt:lpstr>Characteristics of Big Data</vt:lpstr>
      <vt:lpstr>Big Data</vt:lpstr>
      <vt:lpstr>Types of Data</vt:lpstr>
      <vt:lpstr>PowerPoint Presentation</vt:lpstr>
      <vt:lpstr>PowerPoint Presentation</vt:lpstr>
      <vt:lpstr>PowerPoint Presentation</vt:lpstr>
      <vt:lpstr>PowerPoint Presentation</vt:lpstr>
      <vt:lpstr>Introduction to Python and Jupyter Notebook</vt:lpstr>
      <vt:lpstr>History of Python</vt:lpstr>
      <vt:lpstr>History of Python</vt:lpstr>
      <vt:lpstr>Basics of Python</vt:lpstr>
      <vt:lpstr>Basics of Python</vt:lpstr>
      <vt:lpstr>Python: Basic Features and Concepts</vt:lpstr>
      <vt:lpstr>Basic Features and Concepts</vt:lpstr>
      <vt:lpstr>Why Python</vt:lpstr>
      <vt:lpstr>Why Python</vt:lpstr>
      <vt:lpstr>Why? https://www.youtube.com/watch?v=YqxeLodyyqA&amp;t=1s  </vt:lpstr>
      <vt:lpstr>Helpful Resources</vt:lpstr>
      <vt:lpstr>Installing Jupyter Notebook</vt:lpstr>
      <vt:lpstr>Questions, Comments, Contributions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Overview</dc:title>
  <dc:creator>Orhan, Zeynep</dc:creator>
  <cp:lastModifiedBy>Orhan, Zeynep</cp:lastModifiedBy>
  <cp:revision>33</cp:revision>
  <dcterms:created xsi:type="dcterms:W3CDTF">2023-08-20T04:56:18Z</dcterms:created>
  <dcterms:modified xsi:type="dcterms:W3CDTF">2024-03-10T03:00:50Z</dcterms:modified>
</cp:coreProperties>
</file>